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66" r:id="rId7"/>
    <p:sldMasterId id="2147483679" r:id="rId8"/>
    <p:sldMasterId id="2147483683" r:id="rId9"/>
    <p:sldMasterId id="2147483685" r:id="rId10"/>
    <p:sldMasterId id="2147483687"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Lst>
  <p:sldSz cy="6858000" cx="12192000"/>
  <p:notesSz cx="6954825" cy="9309100"/>
  <p:embeddedFontLst>
    <p:embeddedFont>
      <p:font typeface="Rokkitt"/>
      <p:regular r:id="rId65"/>
      <p:bold r:id="rId66"/>
      <p:italic r:id="rId67"/>
      <p:boldItalic r:id="rId68"/>
    </p:embeddedFont>
    <p:embeddedFont>
      <p:font typeface="Arim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72">
          <p15:clr>
            <a:srgbClr val="A4A3A4"/>
          </p15:clr>
        </p15:guide>
        <p15:guide id="2" pos="3840">
          <p15:clr>
            <a:srgbClr val="A4A3A4"/>
          </p15:clr>
        </p15:guide>
      </p15:sldGuideLst>
    </p:ext>
    <p:ext uri="GoogleSlidesCustomDataVersion2">
      <go:slidesCustomData xmlns:go="http://customooxmlschemas.google.com/" r:id="rId73" roundtripDataSignature="AMtx7mhVc8vdadnZgSyMEtCQQEjoqndG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D9004D4-E46C-4310-B936-C6E50366BD10}">
  <a:tblStyle styleId="{FD9004D4-E46C-4310-B936-C6E50366BD1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72"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customschemas.google.com/relationships/presentationmetadata" Target="metadata"/><Relationship Id="rId72" Type="http://schemas.openxmlformats.org/officeDocument/2006/relationships/font" Target="fonts/Arimo-boldItalic.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71" Type="http://schemas.openxmlformats.org/officeDocument/2006/relationships/font" Target="fonts/Arimo-italic.fntdata"/><Relationship Id="rId70" Type="http://schemas.openxmlformats.org/officeDocument/2006/relationships/font" Target="fonts/Arimo-bold.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font" Target="fonts/Rokkitt-bold.fntdata"/><Relationship Id="rId21" Type="http://schemas.openxmlformats.org/officeDocument/2006/relationships/slide" Target="slides/slide9.xml"/><Relationship Id="rId65" Type="http://schemas.openxmlformats.org/officeDocument/2006/relationships/font" Target="fonts/Rokkitt-regular.fntdata"/><Relationship Id="rId24" Type="http://schemas.openxmlformats.org/officeDocument/2006/relationships/slide" Target="slides/slide12.xml"/><Relationship Id="rId68" Type="http://schemas.openxmlformats.org/officeDocument/2006/relationships/font" Target="fonts/Rokkitt-boldItalic.fntdata"/><Relationship Id="rId23" Type="http://schemas.openxmlformats.org/officeDocument/2006/relationships/slide" Target="slides/slide11.xml"/><Relationship Id="rId67" Type="http://schemas.openxmlformats.org/officeDocument/2006/relationships/font" Target="fonts/Rokkitt-italic.fntdata"/><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Arimo-regular.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1"/>
            <a:ext cx="3014521" cy="46628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8694" y="1"/>
            <a:ext cx="3014521" cy="46628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161" y="4479884"/>
            <a:ext cx="5564519" cy="366576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842820"/>
            <a:ext cx="3014521" cy="46628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8694" y="8842820"/>
            <a:ext cx="3014521" cy="46628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0: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10: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1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2: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1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3: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13: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4: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14: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5: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15: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6: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16: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17: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17: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18: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18: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19: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9" name="Google Shape;879;p19: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20: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20: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2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p2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22: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2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23: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23: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24: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p24: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25: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25: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26: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p26: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27: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2" name="Google Shape;1162;p27: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28: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28: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29: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29: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30: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30: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3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8" name="Google Shape;1298;p3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32: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2" name="Google Shape;1332;p3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33: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6" name="Google Shape;1366;p33: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34: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0" name="Google Shape;1400;p34: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35: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p35: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6: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9" name="Google Shape;1469;p36: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37: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3" name="Google Shape;1503;p37: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38: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7" name="Google Shape;1537;p38: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39: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1" name="Google Shape;1571;p39: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4: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p40: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5" name="Google Shape;1605;p40: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p4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0" name="Google Shape;1640;p4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42: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4" name="Google Shape;1674;p4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43: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8" name="Google Shape;1708;p43: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44: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2" name="Google Shape;1742;p44: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45: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8" name="Google Shape;1778;p45: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p46: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3" name="Google Shape;1813;p46: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p47: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8" name="Google Shape;1848;p47: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p48: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3" name="Google Shape;1883;p48: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p49: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9" name="Google Shape;1919;p49: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5: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5: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4" name="Shape 1954"/>
        <p:cNvGrpSpPr/>
        <p:nvPr/>
      </p:nvGrpSpPr>
      <p:grpSpPr>
        <a:xfrm>
          <a:off x="0" y="0"/>
          <a:ext cx="0" cy="0"/>
          <a:chOff x="0" y="0"/>
          <a:chExt cx="0" cy="0"/>
        </a:xfrm>
      </p:grpSpPr>
      <p:sp>
        <p:nvSpPr>
          <p:cNvPr id="1955" name="Google Shape;1955;p50: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6" name="Google Shape;1956;p50: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p51: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1" name="Google Shape;1991;p51: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p52: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8" name="Google Shape;2028;p52:notes"/>
          <p:cNvSpPr txBox="1"/>
          <p:nvPr>
            <p:ph idx="1" type="body"/>
          </p:nvPr>
        </p:nvSpPr>
        <p:spPr>
          <a:xfrm>
            <a:off x="695161" y="4479884"/>
            <a:ext cx="5564519" cy="36657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9" name="Google Shape;2029;p52:notes"/>
          <p:cNvSpPr txBox="1"/>
          <p:nvPr>
            <p:ph idx="12" type="sldNum"/>
          </p:nvPr>
        </p:nvSpPr>
        <p:spPr>
          <a:xfrm>
            <a:off x="3938694" y="8842820"/>
            <a:ext cx="3014521" cy="46628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6: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6: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7: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7: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8: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8: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notes"/>
          <p:cNvSpPr txBox="1"/>
          <p:nvPr>
            <p:ph idx="1" type="body"/>
          </p:nvPr>
        </p:nvSpPr>
        <p:spPr>
          <a:xfrm>
            <a:off x="695161" y="4479884"/>
            <a:ext cx="5564519" cy="366576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9:notes"/>
          <p:cNvSpPr/>
          <p:nvPr>
            <p:ph idx="2" type="sldImg"/>
          </p:nvPr>
        </p:nvSpPr>
        <p:spPr>
          <a:xfrm>
            <a:off x="682625" y="1162050"/>
            <a:ext cx="5589588" cy="31448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54"/>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
        <p:nvSpPr>
          <p:cNvPr id="14" name="Google Shape;14;p54"/>
          <p:cNvSpPr txBox="1"/>
          <p:nvPr>
            <p:ph idx="1" type="body"/>
          </p:nvPr>
        </p:nvSpPr>
        <p:spPr>
          <a:xfrm>
            <a:off x="960000" y="2069434"/>
            <a:ext cx="10272001" cy="4022399"/>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5" name="Google Shape;15;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6" name="Google Shape;16;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7" name="Google Shape;17;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66" u="none" cap="none" strike="noStrike">
                <a:solidFill>
                  <a:srgbClr val="000000"/>
                </a:solidFill>
                <a:latin typeface="Arial"/>
                <a:ea typeface="Arial"/>
                <a:cs typeface="Arial"/>
                <a:sym typeface="Arial"/>
              </a:defRPr>
            </a:lvl1pPr>
            <a:lvl2pPr indent="0" lvl="1" marL="0" marR="0" rtl="0" algn="l">
              <a:spcBef>
                <a:spcPts val="0"/>
              </a:spcBef>
              <a:buNone/>
              <a:defRPr b="0" i="0" sz="1866" u="none" cap="none" strike="noStrike">
                <a:solidFill>
                  <a:srgbClr val="000000"/>
                </a:solidFill>
                <a:latin typeface="Arial"/>
                <a:ea typeface="Arial"/>
                <a:cs typeface="Arial"/>
                <a:sym typeface="Arial"/>
              </a:defRPr>
            </a:lvl2pPr>
            <a:lvl3pPr indent="0" lvl="2" marL="0" marR="0" rtl="0" algn="l">
              <a:spcBef>
                <a:spcPts val="0"/>
              </a:spcBef>
              <a:buNone/>
              <a:defRPr b="0" i="0" sz="1866" u="none" cap="none" strike="noStrike">
                <a:solidFill>
                  <a:srgbClr val="000000"/>
                </a:solidFill>
                <a:latin typeface="Arial"/>
                <a:ea typeface="Arial"/>
                <a:cs typeface="Arial"/>
                <a:sym typeface="Arial"/>
              </a:defRPr>
            </a:lvl3pPr>
            <a:lvl4pPr indent="0" lvl="3" marL="0" marR="0" rtl="0" algn="l">
              <a:spcBef>
                <a:spcPts val="0"/>
              </a:spcBef>
              <a:buNone/>
              <a:defRPr b="0" i="0" sz="1866" u="none" cap="none" strike="noStrike">
                <a:solidFill>
                  <a:srgbClr val="000000"/>
                </a:solidFill>
                <a:latin typeface="Arial"/>
                <a:ea typeface="Arial"/>
                <a:cs typeface="Arial"/>
                <a:sym typeface="Arial"/>
              </a:defRPr>
            </a:lvl4pPr>
            <a:lvl5pPr indent="0" lvl="4" marL="0" marR="0" rtl="0" algn="l">
              <a:spcBef>
                <a:spcPts val="0"/>
              </a:spcBef>
              <a:buNone/>
              <a:defRPr b="0" i="0" sz="1866" u="none" cap="none" strike="noStrike">
                <a:solidFill>
                  <a:srgbClr val="000000"/>
                </a:solidFill>
                <a:latin typeface="Arial"/>
                <a:ea typeface="Arial"/>
                <a:cs typeface="Arial"/>
                <a:sym typeface="Arial"/>
              </a:defRPr>
            </a:lvl5pPr>
            <a:lvl6pPr indent="0" lvl="5" marL="0" marR="0" rtl="0" algn="l">
              <a:spcBef>
                <a:spcPts val="0"/>
              </a:spcBef>
              <a:buNone/>
              <a:defRPr b="0" i="0" sz="1866" u="none" cap="none" strike="noStrike">
                <a:solidFill>
                  <a:srgbClr val="000000"/>
                </a:solidFill>
                <a:latin typeface="Arial"/>
                <a:ea typeface="Arial"/>
                <a:cs typeface="Arial"/>
                <a:sym typeface="Arial"/>
              </a:defRPr>
            </a:lvl6pPr>
            <a:lvl7pPr indent="0" lvl="6" marL="0" marR="0" rtl="0" algn="l">
              <a:spcBef>
                <a:spcPts val="0"/>
              </a:spcBef>
              <a:buNone/>
              <a:defRPr b="0" i="0" sz="1866" u="none" cap="none" strike="noStrike">
                <a:solidFill>
                  <a:srgbClr val="000000"/>
                </a:solidFill>
                <a:latin typeface="Arial"/>
                <a:ea typeface="Arial"/>
                <a:cs typeface="Arial"/>
                <a:sym typeface="Arial"/>
              </a:defRPr>
            </a:lvl7pPr>
            <a:lvl8pPr indent="0" lvl="7" marL="0" marR="0" rtl="0" algn="l">
              <a:spcBef>
                <a:spcPts val="0"/>
              </a:spcBef>
              <a:buNone/>
              <a:defRPr b="0" i="0" sz="1866" u="none" cap="none" strike="noStrike">
                <a:solidFill>
                  <a:srgbClr val="000000"/>
                </a:solidFill>
                <a:latin typeface="Arial"/>
                <a:ea typeface="Arial"/>
                <a:cs typeface="Arial"/>
                <a:sym typeface="Arial"/>
              </a:defRPr>
            </a:lvl8pPr>
            <a:lvl9pPr indent="0" lvl="8" marL="0" marR="0" rtl="0" algn="l">
              <a:spcBef>
                <a:spcPts val="0"/>
              </a:spcBef>
              <a:buNone/>
              <a:defRPr b="0" i="0" sz="1866"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tyle slide layout">
  <p:cSld name="2_Style slide layout">
    <p:spTree>
      <p:nvGrpSpPr>
        <p:cNvPr id="83" name="Shape 8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tyle slide layout">
  <p:cSld name="4_Style slide layout">
    <p:spTree>
      <p:nvGrpSpPr>
        <p:cNvPr id="84" name="Shape 8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tyle slide layout">
  <p:cSld name="7_Style slide layout">
    <p:spTree>
      <p:nvGrpSpPr>
        <p:cNvPr id="85" name="Shape 8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tyle slide layout">
  <p:cSld name="5_Style slide layout">
    <p:spTree>
      <p:nvGrpSpPr>
        <p:cNvPr id="86" name="Shape 8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tyle slide layout">
  <p:cSld name="6_Style slide layout">
    <p:spTree>
      <p:nvGrpSpPr>
        <p:cNvPr id="87" name="Shape 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88" name="Shape 88"/>
        <p:cNvGrpSpPr/>
        <p:nvPr/>
      </p:nvGrpSpPr>
      <p:grpSpPr>
        <a:xfrm>
          <a:off x="0" y="0"/>
          <a:ext cx="0" cy="0"/>
          <a:chOff x="0" y="0"/>
          <a:chExt cx="0" cy="0"/>
        </a:xfrm>
      </p:grpSpPr>
      <p:sp>
        <p:nvSpPr>
          <p:cNvPr id="89" name="Google Shape;89;p69"/>
          <p:cNvSpPr txBox="1"/>
          <p:nvPr>
            <p:ph idx="1" type="body"/>
          </p:nvPr>
        </p:nvSpPr>
        <p:spPr>
          <a:xfrm>
            <a:off x="323530" y="339511"/>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70"/>
          <p:cNvSpPr txBox="1"/>
          <p:nvPr>
            <p:ph type="title"/>
          </p:nvPr>
        </p:nvSpPr>
        <p:spPr>
          <a:xfrm>
            <a:off x="838200" y="365127"/>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70"/>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70"/>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70"/>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07" name="Shape 107"/>
        <p:cNvGrpSpPr/>
        <p:nvPr/>
      </p:nvGrpSpPr>
      <p:grpSpPr>
        <a:xfrm>
          <a:off x="0" y="0"/>
          <a:ext cx="0" cy="0"/>
          <a:chOff x="0" y="0"/>
          <a:chExt cx="0" cy="0"/>
        </a:xfrm>
      </p:grpSpPr>
      <p:sp>
        <p:nvSpPr>
          <p:cNvPr id="108" name="Google Shape;108;p58"/>
          <p:cNvSpPr txBox="1"/>
          <p:nvPr>
            <p:ph idx="1" type="body"/>
          </p:nvPr>
        </p:nvSpPr>
        <p:spPr>
          <a:xfrm>
            <a:off x="323530" y="339511"/>
            <a:ext cx="11573197" cy="724247"/>
          </a:xfrm>
          <a:prstGeom prst="rect">
            <a:avLst/>
          </a:prstGeom>
          <a:noFill/>
          <a:ln>
            <a:noFill/>
          </a:ln>
        </p:spPr>
        <p:txBody>
          <a:bodyPr anchorCtr="0" anchor="ctr" bIns="45700" lIns="45700" spcFirstLastPara="1" rIns="45700" wrap="square" tIns="45700">
            <a:normAutofit/>
          </a:bodyPr>
          <a:lstStyle>
            <a:lvl1pPr indent="-228600" lvl="0" marL="457200" algn="ctr">
              <a:lnSpc>
                <a:spcPct val="90000"/>
              </a:lnSpc>
              <a:spcBef>
                <a:spcPts val="1200"/>
              </a:spcBef>
              <a:spcAft>
                <a:spcPts val="0"/>
              </a:spcAft>
              <a:buSzPts val="5400"/>
              <a:buNone/>
              <a:defRPr b="0" sz="5400">
                <a:solidFill>
                  <a:srgbClr val="262626"/>
                </a:solidFill>
                <a:latin typeface="Twentieth Century"/>
                <a:ea typeface="Twentieth Century"/>
                <a:cs typeface="Twentieth Century"/>
                <a:sym typeface="Twentieth Century"/>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p71"/>
          <p:cNvSpPr/>
          <p:nvPr/>
        </p:nvSpPr>
        <p:spPr>
          <a:xfrm>
            <a:off x="0" y="2"/>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1"/>
          <p:cNvSpPr/>
          <p:nvPr/>
        </p:nvSpPr>
        <p:spPr>
          <a:xfrm>
            <a:off x="-1" y="2"/>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7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114" name="Google Shape;114;p71"/>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71"/>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7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17" name="Google Shape;117;p71"/>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7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72"/>
          <p:cNvSpPr txBox="1"/>
          <p:nvPr>
            <p:ph idx="1" type="body"/>
          </p:nvPr>
        </p:nvSpPr>
        <p:spPr>
          <a:xfrm>
            <a:off x="1024129"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1" name="Google Shape;121;p72"/>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2"/>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7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82"/>
          <p:cNvSpPr txBox="1"/>
          <p:nvPr>
            <p:ph idx="1" type="body"/>
          </p:nvPr>
        </p:nvSpPr>
        <p:spPr>
          <a:xfrm>
            <a:off x="960000" y="1824038"/>
            <a:ext cx="10272001" cy="42676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dk1"/>
              </a:buClr>
              <a:buSzPts val="1200"/>
              <a:buAutoNum type="arabicPeriod"/>
              <a:defRPr sz="1600"/>
            </a:lvl1pPr>
            <a:lvl2pPr indent="-304800" lvl="1" marL="914400" algn="l">
              <a:lnSpc>
                <a:spcPct val="100000"/>
              </a:lnSpc>
              <a:spcBef>
                <a:spcPts val="0"/>
              </a:spcBef>
              <a:spcAft>
                <a:spcPts val="0"/>
              </a:spcAft>
              <a:buClr>
                <a:schemeClr val="dk1"/>
              </a:buClr>
              <a:buSzPts val="1200"/>
              <a:buFont typeface="Roboto Condensed Light"/>
              <a:buAutoNum type="alphaLcPeriod"/>
              <a:defRPr sz="1600"/>
            </a:lvl2pPr>
            <a:lvl3pPr indent="-304800" lvl="2" marL="1371600" algn="l">
              <a:lnSpc>
                <a:spcPct val="100000"/>
              </a:lnSpc>
              <a:spcBef>
                <a:spcPts val="0"/>
              </a:spcBef>
              <a:spcAft>
                <a:spcPts val="0"/>
              </a:spcAft>
              <a:buClr>
                <a:schemeClr val="dk1"/>
              </a:buClr>
              <a:buSzPts val="1200"/>
              <a:buFont typeface="Roboto Condensed Light"/>
              <a:buAutoNum type="romanLcPeriod"/>
              <a:defRPr sz="1600"/>
            </a:lvl3pPr>
            <a:lvl4pPr indent="-304800" lvl="3" marL="1828800" algn="l">
              <a:lnSpc>
                <a:spcPct val="100000"/>
              </a:lnSpc>
              <a:spcBef>
                <a:spcPts val="0"/>
              </a:spcBef>
              <a:spcAft>
                <a:spcPts val="0"/>
              </a:spcAft>
              <a:buClr>
                <a:schemeClr val="dk1"/>
              </a:buClr>
              <a:buSzPts val="1200"/>
              <a:buFont typeface="Roboto Condensed Light"/>
              <a:buAutoNum type="arabicPeriod"/>
              <a:defRPr sz="1600"/>
            </a:lvl4pPr>
            <a:lvl5pPr indent="-304800" lvl="4" marL="2286000" algn="l">
              <a:lnSpc>
                <a:spcPct val="100000"/>
              </a:lnSpc>
              <a:spcBef>
                <a:spcPts val="0"/>
              </a:spcBef>
              <a:spcAft>
                <a:spcPts val="0"/>
              </a:spcAft>
              <a:buClr>
                <a:schemeClr val="dk1"/>
              </a:buClr>
              <a:buSzPts val="1200"/>
              <a:buFont typeface="Roboto Condensed Light"/>
              <a:buAutoNum type="alphaLcPeriod"/>
              <a:defRPr sz="1600"/>
            </a:lvl5pPr>
            <a:lvl6pPr indent="-304800" lvl="5" marL="2743200" algn="l">
              <a:lnSpc>
                <a:spcPct val="100000"/>
              </a:lnSpc>
              <a:spcBef>
                <a:spcPts val="0"/>
              </a:spcBef>
              <a:spcAft>
                <a:spcPts val="0"/>
              </a:spcAft>
              <a:buClr>
                <a:schemeClr val="dk1"/>
              </a:buClr>
              <a:buSzPts val="1200"/>
              <a:buFont typeface="Roboto Condensed Light"/>
              <a:buAutoNum type="romanLcPeriod"/>
              <a:defRPr sz="1600"/>
            </a:lvl6pPr>
            <a:lvl7pPr indent="-304800" lvl="6" marL="3200400" algn="l">
              <a:lnSpc>
                <a:spcPct val="100000"/>
              </a:lnSpc>
              <a:spcBef>
                <a:spcPts val="0"/>
              </a:spcBef>
              <a:spcAft>
                <a:spcPts val="0"/>
              </a:spcAft>
              <a:buClr>
                <a:schemeClr val="dk1"/>
              </a:buClr>
              <a:buSzPts val="1200"/>
              <a:buFont typeface="Roboto Condensed Light"/>
              <a:buAutoNum type="arabicPeriod"/>
              <a:defRPr sz="1600"/>
            </a:lvl7pPr>
            <a:lvl8pPr indent="-304800" lvl="7" marL="3657600" algn="l">
              <a:lnSpc>
                <a:spcPct val="100000"/>
              </a:lnSpc>
              <a:spcBef>
                <a:spcPts val="0"/>
              </a:spcBef>
              <a:spcAft>
                <a:spcPts val="0"/>
              </a:spcAft>
              <a:buClr>
                <a:schemeClr val="dk1"/>
              </a:buClr>
              <a:buSzPts val="1200"/>
              <a:buFont typeface="Roboto Condensed Light"/>
              <a:buAutoNum type="alphaLcPeriod"/>
              <a:defRPr sz="1600"/>
            </a:lvl8pPr>
            <a:lvl9pPr indent="-304800" lvl="8" marL="4114800" algn="l">
              <a:lnSpc>
                <a:spcPct val="100000"/>
              </a:lnSpc>
              <a:spcBef>
                <a:spcPts val="0"/>
              </a:spcBef>
              <a:spcAft>
                <a:spcPts val="0"/>
              </a:spcAft>
              <a:buClr>
                <a:schemeClr val="dk1"/>
              </a:buClr>
              <a:buSzPts val="1200"/>
              <a:buFont typeface="Roboto Condensed Light"/>
              <a:buAutoNum type="romanLcPeriod"/>
              <a:defRPr sz="1600"/>
            </a:lvl9pPr>
          </a:lstStyle>
          <a:p/>
        </p:txBody>
      </p:sp>
      <p:grpSp>
        <p:nvGrpSpPr>
          <p:cNvPr id="20" name="Google Shape;20;p82"/>
          <p:cNvGrpSpPr/>
          <p:nvPr/>
        </p:nvGrpSpPr>
        <p:grpSpPr>
          <a:xfrm>
            <a:off x="5045087" y="1527707"/>
            <a:ext cx="2101833" cy="91433"/>
            <a:chOff x="4824950" y="1899200"/>
            <a:chExt cx="1576375" cy="68575"/>
          </a:xfrm>
        </p:grpSpPr>
        <p:sp>
          <p:nvSpPr>
            <p:cNvPr id="21" name="Google Shape;21;p82"/>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2" name="Google Shape;22;p82"/>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3" name="Google Shape;23;p82"/>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4" name="Google Shape;24;p82"/>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5" name="Google Shape;25;p82"/>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6" name="Google Shape;26;p82"/>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sp>
        <p:nvSpPr>
          <p:cNvPr id="27" name="Google Shape;27;p82"/>
          <p:cNvSpPr/>
          <p:nvPr/>
        </p:nvSpPr>
        <p:spPr>
          <a:xfrm>
            <a:off x="0" y="-16066"/>
            <a:ext cx="12192324" cy="1435883"/>
          </a:xfrm>
          <a:custGeom>
            <a:rect b="b" l="l" r="r" t="t"/>
            <a:pathLst>
              <a:path extrusionOk="0" h="10817" w="93012">
                <a:moveTo>
                  <a:pt x="1" y="0"/>
                </a:moveTo>
                <a:lnTo>
                  <a:pt x="1" y="10816"/>
                </a:lnTo>
                <a:lnTo>
                  <a:pt x="93012" y="10816"/>
                </a:lnTo>
                <a:lnTo>
                  <a:pt x="93012" y="0"/>
                </a:lnTo>
                <a:close/>
              </a:path>
            </a:pathLst>
          </a:custGeom>
          <a:solidFill>
            <a:srgbClr val="487D7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8" name="Google Shape;28;p82"/>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500"/>
              <a:buNone/>
              <a:defRPr>
                <a:solidFill>
                  <a:srgbClr val="FFFFFF"/>
                </a:solidFill>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73"/>
          <p:cNvSpPr/>
          <p:nvPr/>
        </p:nvSpPr>
        <p:spPr>
          <a:xfrm>
            <a:off x="0" y="2"/>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3"/>
          <p:cNvSpPr/>
          <p:nvPr/>
        </p:nvSpPr>
        <p:spPr>
          <a:xfrm>
            <a:off x="-1" y="2"/>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3"/>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73"/>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129" name="Google Shape;129;p73"/>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73"/>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7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32" name="Google Shape;132;p73"/>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7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74"/>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6" name="Google Shape;136;p74"/>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7" name="Google Shape;137;p74"/>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4"/>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7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 name="Shape 140"/>
        <p:cNvGrpSpPr/>
        <p:nvPr/>
      </p:nvGrpSpPr>
      <p:grpSpPr>
        <a:xfrm>
          <a:off x="0" y="0"/>
          <a:ext cx="0" cy="0"/>
          <a:chOff x="0" y="0"/>
          <a:chExt cx="0" cy="0"/>
        </a:xfrm>
      </p:grpSpPr>
      <p:sp>
        <p:nvSpPr>
          <p:cNvPr id="141" name="Google Shape;141;p7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75"/>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43" name="Google Shape;143;p75"/>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75"/>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45" name="Google Shape;145;p75"/>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75"/>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75"/>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7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7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76"/>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76"/>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77"/>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77"/>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7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sp>
        <p:nvSpPr>
          <p:cNvPr id="159" name="Google Shape;159;p78"/>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78"/>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161" name="Google Shape;161;p78"/>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62" name="Google Shape;162;p78"/>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78"/>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7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79"/>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79"/>
          <p:cNvSpPr/>
          <p:nvPr>
            <p:ph idx="2" type="pic"/>
          </p:nvPr>
        </p:nvSpPr>
        <p:spPr>
          <a:xfrm>
            <a:off x="0" y="-1"/>
            <a:ext cx="12188952" cy="4572000"/>
          </a:xfrm>
          <a:prstGeom prst="rect">
            <a:avLst/>
          </a:prstGeom>
          <a:solidFill>
            <a:srgbClr val="76CEEF"/>
          </a:solidFill>
          <a:ln>
            <a:noFill/>
          </a:ln>
        </p:spPr>
      </p:sp>
      <p:sp>
        <p:nvSpPr>
          <p:cNvPr id="168" name="Google Shape;168;p79"/>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169" name="Google Shape;169;p79"/>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9"/>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7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72" name="Google Shape;172;p79"/>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3" name="Shape 173"/>
        <p:cNvGrpSpPr/>
        <p:nvPr/>
      </p:nvGrpSpPr>
      <p:grpSpPr>
        <a:xfrm>
          <a:off x="0" y="0"/>
          <a:ext cx="0" cy="0"/>
          <a:chOff x="0" y="0"/>
          <a:chExt cx="0" cy="0"/>
        </a:xfrm>
      </p:grpSpPr>
      <p:sp>
        <p:nvSpPr>
          <p:cNvPr id="174" name="Google Shape;174;p8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80"/>
          <p:cNvSpPr txBox="1"/>
          <p:nvPr>
            <p:ph idx="1" type="body"/>
          </p:nvPr>
        </p:nvSpPr>
        <p:spPr>
          <a:xfrm rot="5400000">
            <a:off x="3872486"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80"/>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80"/>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8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9" name="Shape 179"/>
        <p:cNvGrpSpPr/>
        <p:nvPr/>
      </p:nvGrpSpPr>
      <p:grpSpPr>
        <a:xfrm>
          <a:off x="0" y="0"/>
          <a:ext cx="0" cy="0"/>
          <a:chOff x="0" y="0"/>
          <a:chExt cx="0" cy="0"/>
        </a:xfrm>
      </p:grpSpPr>
      <p:sp>
        <p:nvSpPr>
          <p:cNvPr id="180" name="Google Shape;180;p81"/>
          <p:cNvSpPr txBox="1"/>
          <p:nvPr>
            <p:ph type="title"/>
          </p:nvPr>
        </p:nvSpPr>
        <p:spPr>
          <a:xfrm rot="5400000">
            <a:off x="7334252"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81"/>
          <p:cNvSpPr txBox="1"/>
          <p:nvPr>
            <p:ph idx="1" type="body"/>
          </p:nvPr>
        </p:nvSpPr>
        <p:spPr>
          <a:xfrm rot="5400000">
            <a:off x="2076452"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81"/>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81"/>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8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85" name="Google Shape;185;p81"/>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 name="Shape 189"/>
        <p:cNvGrpSpPr/>
        <p:nvPr/>
      </p:nvGrpSpPr>
      <p:grpSpPr>
        <a:xfrm>
          <a:off x="0" y="0"/>
          <a:ext cx="0" cy="0"/>
          <a:chOff x="0" y="0"/>
          <a:chExt cx="0" cy="0"/>
        </a:xfrm>
      </p:grpSpPr>
      <p:sp>
        <p:nvSpPr>
          <p:cNvPr id="190" name="Google Shape;190;p60"/>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
        <p:nvSpPr>
          <p:cNvPr id="191" name="Google Shape;191;p60"/>
          <p:cNvSpPr txBox="1"/>
          <p:nvPr>
            <p:ph idx="1" type="body"/>
          </p:nvPr>
        </p:nvSpPr>
        <p:spPr>
          <a:xfrm>
            <a:off x="960000" y="2069434"/>
            <a:ext cx="10272001" cy="4022399"/>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92" name="Google Shape;192;p6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3" name="Google Shape;193;p6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194" name="Google Shape;194;p6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66">
                <a:solidFill>
                  <a:srgbClr val="000000"/>
                </a:solidFill>
                <a:latin typeface="Arial"/>
                <a:ea typeface="Arial"/>
                <a:cs typeface="Arial"/>
                <a:sym typeface="Arial"/>
              </a:defRPr>
            </a:lvl1pPr>
            <a:lvl2pPr indent="0" lvl="1" marL="0" marR="0" rtl="0" algn="l">
              <a:spcBef>
                <a:spcPts val="0"/>
              </a:spcBef>
              <a:buNone/>
              <a:defRPr sz="1866">
                <a:solidFill>
                  <a:srgbClr val="000000"/>
                </a:solidFill>
                <a:latin typeface="Arial"/>
                <a:ea typeface="Arial"/>
                <a:cs typeface="Arial"/>
                <a:sym typeface="Arial"/>
              </a:defRPr>
            </a:lvl2pPr>
            <a:lvl3pPr indent="0" lvl="2" marL="0" marR="0" rtl="0" algn="l">
              <a:spcBef>
                <a:spcPts val="0"/>
              </a:spcBef>
              <a:buNone/>
              <a:defRPr sz="1866">
                <a:solidFill>
                  <a:srgbClr val="000000"/>
                </a:solidFill>
                <a:latin typeface="Arial"/>
                <a:ea typeface="Arial"/>
                <a:cs typeface="Arial"/>
                <a:sym typeface="Arial"/>
              </a:defRPr>
            </a:lvl3pPr>
            <a:lvl4pPr indent="0" lvl="3" marL="0" marR="0" rtl="0" algn="l">
              <a:spcBef>
                <a:spcPts val="0"/>
              </a:spcBef>
              <a:buNone/>
              <a:defRPr sz="1866">
                <a:solidFill>
                  <a:srgbClr val="000000"/>
                </a:solidFill>
                <a:latin typeface="Arial"/>
                <a:ea typeface="Arial"/>
                <a:cs typeface="Arial"/>
                <a:sym typeface="Arial"/>
              </a:defRPr>
            </a:lvl4pPr>
            <a:lvl5pPr indent="0" lvl="4" marL="0" marR="0" rtl="0" algn="l">
              <a:spcBef>
                <a:spcPts val="0"/>
              </a:spcBef>
              <a:buNone/>
              <a:defRPr sz="1866">
                <a:solidFill>
                  <a:srgbClr val="000000"/>
                </a:solidFill>
                <a:latin typeface="Arial"/>
                <a:ea typeface="Arial"/>
                <a:cs typeface="Arial"/>
                <a:sym typeface="Arial"/>
              </a:defRPr>
            </a:lvl5pPr>
            <a:lvl6pPr indent="0" lvl="5" marL="0" marR="0" rtl="0" algn="l">
              <a:spcBef>
                <a:spcPts val="0"/>
              </a:spcBef>
              <a:buNone/>
              <a:defRPr sz="1866">
                <a:solidFill>
                  <a:srgbClr val="000000"/>
                </a:solidFill>
                <a:latin typeface="Arial"/>
                <a:ea typeface="Arial"/>
                <a:cs typeface="Arial"/>
                <a:sym typeface="Arial"/>
              </a:defRPr>
            </a:lvl6pPr>
            <a:lvl7pPr indent="0" lvl="6" marL="0" marR="0" rtl="0" algn="l">
              <a:spcBef>
                <a:spcPts val="0"/>
              </a:spcBef>
              <a:buNone/>
              <a:defRPr sz="1866">
                <a:solidFill>
                  <a:srgbClr val="000000"/>
                </a:solidFill>
                <a:latin typeface="Arial"/>
                <a:ea typeface="Arial"/>
                <a:cs typeface="Arial"/>
                <a:sym typeface="Arial"/>
              </a:defRPr>
            </a:lvl7pPr>
            <a:lvl8pPr indent="0" lvl="7" marL="0" marR="0" rtl="0" algn="l">
              <a:spcBef>
                <a:spcPts val="0"/>
              </a:spcBef>
              <a:buNone/>
              <a:defRPr sz="1866">
                <a:solidFill>
                  <a:srgbClr val="000000"/>
                </a:solidFill>
                <a:latin typeface="Arial"/>
                <a:ea typeface="Arial"/>
                <a:cs typeface="Arial"/>
                <a:sym typeface="Arial"/>
              </a:defRPr>
            </a:lvl8pPr>
            <a:lvl9pPr indent="0" lvl="8" marL="0" marR="0" rtl="0" algn="l">
              <a:spcBef>
                <a:spcPts val="0"/>
              </a:spcBef>
              <a:buNone/>
              <a:defRPr sz="1866">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5" name="Shape 195"/>
        <p:cNvGrpSpPr/>
        <p:nvPr/>
      </p:nvGrpSpPr>
      <p:grpSpPr>
        <a:xfrm>
          <a:off x="0" y="0"/>
          <a:ext cx="0" cy="0"/>
          <a:chOff x="0" y="0"/>
          <a:chExt cx="0" cy="0"/>
        </a:xfrm>
      </p:grpSpPr>
      <p:sp>
        <p:nvSpPr>
          <p:cNvPr id="196" name="Google Shape;196;p86"/>
          <p:cNvSpPr txBox="1"/>
          <p:nvPr>
            <p:ph idx="1" type="body"/>
          </p:nvPr>
        </p:nvSpPr>
        <p:spPr>
          <a:xfrm>
            <a:off x="960000" y="1824038"/>
            <a:ext cx="10272001" cy="42676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chemeClr val="dk1"/>
              </a:buClr>
              <a:buSzPts val="1200"/>
              <a:buAutoNum type="arabicPeriod"/>
              <a:defRPr sz="1600"/>
            </a:lvl1pPr>
            <a:lvl2pPr indent="-304800" lvl="1" marL="914400" algn="l">
              <a:lnSpc>
                <a:spcPct val="100000"/>
              </a:lnSpc>
              <a:spcBef>
                <a:spcPts val="0"/>
              </a:spcBef>
              <a:spcAft>
                <a:spcPts val="0"/>
              </a:spcAft>
              <a:buClr>
                <a:schemeClr val="dk1"/>
              </a:buClr>
              <a:buSzPts val="1200"/>
              <a:buFont typeface="Roboto Condensed Light"/>
              <a:buAutoNum type="alphaLcPeriod"/>
              <a:defRPr sz="1600"/>
            </a:lvl2pPr>
            <a:lvl3pPr indent="-304800" lvl="2" marL="1371600" algn="l">
              <a:lnSpc>
                <a:spcPct val="100000"/>
              </a:lnSpc>
              <a:spcBef>
                <a:spcPts val="0"/>
              </a:spcBef>
              <a:spcAft>
                <a:spcPts val="0"/>
              </a:spcAft>
              <a:buClr>
                <a:schemeClr val="dk1"/>
              </a:buClr>
              <a:buSzPts val="1200"/>
              <a:buFont typeface="Roboto Condensed Light"/>
              <a:buAutoNum type="romanLcPeriod"/>
              <a:defRPr sz="1600"/>
            </a:lvl3pPr>
            <a:lvl4pPr indent="-304800" lvl="3" marL="1828800" algn="l">
              <a:lnSpc>
                <a:spcPct val="100000"/>
              </a:lnSpc>
              <a:spcBef>
                <a:spcPts val="0"/>
              </a:spcBef>
              <a:spcAft>
                <a:spcPts val="0"/>
              </a:spcAft>
              <a:buClr>
                <a:schemeClr val="dk1"/>
              </a:buClr>
              <a:buSzPts val="1200"/>
              <a:buFont typeface="Roboto Condensed Light"/>
              <a:buAutoNum type="arabicPeriod"/>
              <a:defRPr sz="1600"/>
            </a:lvl4pPr>
            <a:lvl5pPr indent="-304800" lvl="4" marL="2286000" algn="l">
              <a:lnSpc>
                <a:spcPct val="100000"/>
              </a:lnSpc>
              <a:spcBef>
                <a:spcPts val="0"/>
              </a:spcBef>
              <a:spcAft>
                <a:spcPts val="0"/>
              </a:spcAft>
              <a:buClr>
                <a:schemeClr val="dk1"/>
              </a:buClr>
              <a:buSzPts val="1200"/>
              <a:buFont typeface="Roboto Condensed Light"/>
              <a:buAutoNum type="alphaLcPeriod"/>
              <a:defRPr sz="1600"/>
            </a:lvl5pPr>
            <a:lvl6pPr indent="-304800" lvl="5" marL="2743200" algn="l">
              <a:lnSpc>
                <a:spcPct val="100000"/>
              </a:lnSpc>
              <a:spcBef>
                <a:spcPts val="0"/>
              </a:spcBef>
              <a:spcAft>
                <a:spcPts val="0"/>
              </a:spcAft>
              <a:buClr>
                <a:schemeClr val="dk1"/>
              </a:buClr>
              <a:buSzPts val="1200"/>
              <a:buFont typeface="Roboto Condensed Light"/>
              <a:buAutoNum type="romanLcPeriod"/>
              <a:defRPr sz="1600"/>
            </a:lvl6pPr>
            <a:lvl7pPr indent="-304800" lvl="6" marL="3200400" algn="l">
              <a:lnSpc>
                <a:spcPct val="100000"/>
              </a:lnSpc>
              <a:spcBef>
                <a:spcPts val="0"/>
              </a:spcBef>
              <a:spcAft>
                <a:spcPts val="0"/>
              </a:spcAft>
              <a:buClr>
                <a:schemeClr val="dk1"/>
              </a:buClr>
              <a:buSzPts val="1200"/>
              <a:buFont typeface="Roboto Condensed Light"/>
              <a:buAutoNum type="arabicPeriod"/>
              <a:defRPr sz="1600"/>
            </a:lvl7pPr>
            <a:lvl8pPr indent="-304800" lvl="7" marL="3657600" algn="l">
              <a:lnSpc>
                <a:spcPct val="100000"/>
              </a:lnSpc>
              <a:spcBef>
                <a:spcPts val="0"/>
              </a:spcBef>
              <a:spcAft>
                <a:spcPts val="0"/>
              </a:spcAft>
              <a:buClr>
                <a:schemeClr val="dk1"/>
              </a:buClr>
              <a:buSzPts val="1200"/>
              <a:buFont typeface="Roboto Condensed Light"/>
              <a:buAutoNum type="alphaLcPeriod"/>
              <a:defRPr sz="1600"/>
            </a:lvl8pPr>
            <a:lvl9pPr indent="-304800" lvl="8" marL="4114800" algn="l">
              <a:lnSpc>
                <a:spcPct val="100000"/>
              </a:lnSpc>
              <a:spcBef>
                <a:spcPts val="0"/>
              </a:spcBef>
              <a:spcAft>
                <a:spcPts val="0"/>
              </a:spcAft>
              <a:buClr>
                <a:schemeClr val="dk1"/>
              </a:buClr>
              <a:buSzPts val="1200"/>
              <a:buFont typeface="Roboto Condensed Light"/>
              <a:buAutoNum type="romanLcPeriod"/>
              <a:defRPr sz="1600"/>
            </a:lvl9pPr>
          </a:lstStyle>
          <a:p/>
        </p:txBody>
      </p:sp>
      <p:sp>
        <p:nvSpPr>
          <p:cNvPr id="197" name="Google Shape;197;p86"/>
          <p:cNvSpPr/>
          <p:nvPr/>
        </p:nvSpPr>
        <p:spPr>
          <a:xfrm>
            <a:off x="0" y="-16066"/>
            <a:ext cx="12192324" cy="609438"/>
          </a:xfrm>
          <a:custGeom>
            <a:rect b="b" l="l" r="r" t="t"/>
            <a:pathLst>
              <a:path extrusionOk="0" h="10817" w="93012">
                <a:moveTo>
                  <a:pt x="1" y="0"/>
                </a:moveTo>
                <a:lnTo>
                  <a:pt x="1" y="10816"/>
                </a:lnTo>
                <a:lnTo>
                  <a:pt x="93012" y="10816"/>
                </a:lnTo>
                <a:lnTo>
                  <a:pt x="93012" y="0"/>
                </a:lnTo>
                <a:close/>
              </a:path>
            </a:pathLst>
          </a:custGeom>
          <a:solidFill>
            <a:srgbClr val="487D7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198" name="Google Shape;198;p86"/>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500"/>
              <a:buNone/>
              <a:defRPr>
                <a:solidFill>
                  <a:srgbClr val="FFFFFF"/>
                </a:solidFill>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p:txBody>
      </p:sp>
    </p:spTree>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99" name="Shape 199"/>
        <p:cNvGrpSpPr/>
        <p:nvPr/>
      </p:nvGrpSpPr>
      <p:grpSpPr>
        <a:xfrm>
          <a:off x="0" y="0"/>
          <a:ext cx="0" cy="0"/>
          <a:chOff x="0" y="0"/>
          <a:chExt cx="0" cy="0"/>
        </a:xfrm>
      </p:grpSpPr>
      <p:sp>
        <p:nvSpPr>
          <p:cNvPr id="200" name="Google Shape;200;p87"/>
          <p:cNvSpPr/>
          <p:nvPr/>
        </p:nvSpPr>
        <p:spPr>
          <a:xfrm flipH="1" rot="5400000">
            <a:off x="-163731" y="861597"/>
            <a:ext cx="6934002" cy="5134800"/>
          </a:xfrm>
          <a:prstGeom prst="rect">
            <a:avLst/>
          </a:prstGeom>
          <a:solidFill>
            <a:srgbClr val="E3EDE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1" name="Google Shape;201;p87"/>
          <p:cNvSpPr/>
          <p:nvPr/>
        </p:nvSpPr>
        <p:spPr>
          <a:xfrm flipH="1" rot="5400000">
            <a:off x="3640200" y="-1396398"/>
            <a:ext cx="5410000" cy="9662402"/>
          </a:xfrm>
          <a:prstGeom prst="rect">
            <a:avLst/>
          </a:prstGeom>
          <a:no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2" name="Google Shape;202;p87"/>
          <p:cNvSpPr/>
          <p:nvPr/>
        </p:nvSpPr>
        <p:spPr>
          <a:xfrm rot="-5400000">
            <a:off x="-3076359" y="3060972"/>
            <a:ext cx="6888779" cy="736061"/>
          </a:xfrm>
          <a:custGeom>
            <a:rect b="b" l="l" r="r" t="t"/>
            <a:pathLst>
              <a:path extrusionOk="0" h="10817" w="93012">
                <a:moveTo>
                  <a:pt x="1" y="0"/>
                </a:moveTo>
                <a:lnTo>
                  <a:pt x="1" y="10816"/>
                </a:lnTo>
                <a:lnTo>
                  <a:pt x="93012" y="10816"/>
                </a:lnTo>
                <a:lnTo>
                  <a:pt x="93012" y="0"/>
                </a:lnTo>
                <a:close/>
              </a:path>
            </a:pathLst>
          </a:custGeom>
          <a:solidFill>
            <a:srgbClr val="487D7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nvGrpSpPr>
          <p:cNvPr id="203" name="Google Shape;203;p87"/>
          <p:cNvGrpSpPr/>
          <p:nvPr/>
        </p:nvGrpSpPr>
        <p:grpSpPr>
          <a:xfrm rot="-5400000">
            <a:off x="10665726" y="3383286"/>
            <a:ext cx="2101833" cy="91434"/>
            <a:chOff x="4824950" y="1899200"/>
            <a:chExt cx="1576375" cy="68575"/>
          </a:xfrm>
        </p:grpSpPr>
        <p:sp>
          <p:nvSpPr>
            <p:cNvPr id="204" name="Google Shape;204;p87"/>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5" name="Google Shape;205;p87"/>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6" name="Google Shape;206;p87"/>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7" name="Google Shape;207;p87"/>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8" name="Google Shape;208;p87"/>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09" name="Google Shape;209;p87"/>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grpSp>
        <p:nvGrpSpPr>
          <p:cNvPr id="210" name="Google Shape;210;p87"/>
          <p:cNvGrpSpPr/>
          <p:nvPr/>
        </p:nvGrpSpPr>
        <p:grpSpPr>
          <a:xfrm rot="-5400000">
            <a:off x="-57441" y="3383286"/>
            <a:ext cx="2101833" cy="91434"/>
            <a:chOff x="4824950" y="1899200"/>
            <a:chExt cx="1576375" cy="68575"/>
          </a:xfrm>
        </p:grpSpPr>
        <p:sp>
          <p:nvSpPr>
            <p:cNvPr id="211" name="Google Shape;211;p87"/>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12" name="Google Shape;212;p87"/>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13" name="Google Shape;213;p87"/>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14" name="Google Shape;214;p87"/>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15" name="Google Shape;215;p87"/>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216" name="Google Shape;216;p87"/>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spTree>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218" name="Shape 218"/>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220" name="Shape 220"/>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spTree>
      <p:nvGrpSpPr>
        <p:cNvPr id="226" name="Shape 226"/>
        <p:cNvGrpSpPr/>
        <p:nvPr/>
      </p:nvGrpSpPr>
      <p:grpSpPr>
        <a:xfrm>
          <a:off x="0" y="0"/>
          <a:ext cx="0" cy="0"/>
          <a:chOff x="0" y="0"/>
          <a:chExt cx="0" cy="0"/>
        </a:xfrm>
      </p:grpSpPr>
      <p:sp>
        <p:nvSpPr>
          <p:cNvPr id="227" name="Google Shape;227;p93"/>
          <p:cNvSpPr/>
          <p:nvPr/>
        </p:nvSpPr>
        <p:spPr>
          <a:xfrm>
            <a:off x="2" y="0"/>
            <a:ext cx="12191999" cy="255228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28" name="Google Shape;228;p93"/>
          <p:cNvGrpSpPr/>
          <p:nvPr/>
        </p:nvGrpSpPr>
        <p:grpSpPr>
          <a:xfrm>
            <a:off x="1" y="2543120"/>
            <a:ext cx="12192000" cy="92498"/>
            <a:chOff x="11445923" y="0"/>
            <a:chExt cx="1119115" cy="2552282"/>
          </a:xfrm>
        </p:grpSpPr>
        <p:sp>
          <p:nvSpPr>
            <p:cNvPr id="229" name="Google Shape;229;p93"/>
            <p:cNvSpPr/>
            <p:nvPr/>
          </p:nvSpPr>
          <p:spPr>
            <a:xfrm>
              <a:off x="11818961" y="0"/>
              <a:ext cx="373038" cy="2552282"/>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0" name="Google Shape;230;p93"/>
            <p:cNvSpPr/>
            <p:nvPr/>
          </p:nvSpPr>
          <p:spPr>
            <a:xfrm>
              <a:off x="11445923" y="0"/>
              <a:ext cx="373038" cy="2552282"/>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1" name="Google Shape;231;p93"/>
            <p:cNvSpPr/>
            <p:nvPr/>
          </p:nvSpPr>
          <p:spPr>
            <a:xfrm>
              <a:off x="12192000" y="0"/>
              <a:ext cx="373038" cy="2552282"/>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232" name="Google Shape;232;p93"/>
          <p:cNvSpPr/>
          <p:nvPr/>
        </p:nvSpPr>
        <p:spPr>
          <a:xfrm>
            <a:off x="11445923" y="0"/>
            <a:ext cx="373039" cy="2552282"/>
          </a:xfrm>
          <a:prstGeom prst="rect">
            <a:avLst/>
          </a:prstGeom>
          <a:solidFill>
            <a:srgbClr val="2E7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3" name="Google Shape;233;p93"/>
          <p:cNvSpPr/>
          <p:nvPr/>
        </p:nvSpPr>
        <p:spPr>
          <a:xfrm>
            <a:off x="11818962" y="0"/>
            <a:ext cx="373039" cy="2552282"/>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yle slide layout">
  <p:cSld name="1_Style slide layout">
    <p:bg>
      <p:bgPr>
        <a:blipFill>
          <a:blip r:embed="rId2">
            <a:alphaModFix/>
          </a:blip>
          <a:stretch>
            <a:fillRect/>
          </a:stretch>
        </a:blipFill>
      </p:bgPr>
    </p:bg>
    <p:spTree>
      <p:nvGrpSpPr>
        <p:cNvPr id="234" name="Shape 234"/>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tyle slide layout">
  <p:cSld name="3_Style slide layout">
    <p:bg>
      <p:bgPr>
        <a:blipFill>
          <a:blip r:embed="rId2">
            <a:alphaModFix/>
          </a:blip>
          <a:stretch>
            <a:fillRect/>
          </a:stretch>
        </a:blipFill>
      </p:bgPr>
    </p:bg>
    <p:spTree>
      <p:nvGrpSpPr>
        <p:cNvPr id="235" name="Shape 235"/>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tyle slide layout">
  <p:cSld name="2_Style slide layout">
    <p:bg>
      <p:bgPr>
        <a:blipFill>
          <a:blip r:embed="rId2">
            <a:alphaModFix/>
          </a:blip>
          <a:stretch>
            <a:fillRect/>
          </a:stretch>
        </a:blipFill>
      </p:bgPr>
    </p:bg>
    <p:spTree>
      <p:nvGrpSpPr>
        <p:cNvPr id="236" name="Shape 236"/>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tyle slide layout">
  <p:cSld name="4_Style slide layout">
    <p:bg>
      <p:bgPr>
        <a:blipFill>
          <a:blip r:embed="rId2">
            <a:alphaModFix/>
          </a:blip>
          <a:stretch>
            <a:fillRect/>
          </a:stretch>
        </a:blipFill>
      </p:bgPr>
    </p:bg>
    <p:spTree>
      <p:nvGrpSpPr>
        <p:cNvPr id="237" name="Shape 237"/>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tyle slide layout">
  <p:cSld name="7_Style slide layout">
    <p:bg>
      <p:bgPr>
        <a:blipFill>
          <a:blip r:embed="rId2">
            <a:alphaModFix/>
          </a:blip>
          <a:stretch>
            <a:fillRect/>
          </a:stretch>
        </a:blipFill>
      </p:bgPr>
    </p:bg>
    <p:spTree>
      <p:nvGrpSpPr>
        <p:cNvPr id="238" name="Shape 23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Background ">
    <p:spTree>
      <p:nvGrpSpPr>
        <p:cNvPr id="30" name="Shape 30"/>
        <p:cNvGrpSpPr/>
        <p:nvPr/>
      </p:nvGrpSpPr>
      <p:grpSpPr>
        <a:xfrm>
          <a:off x="0" y="0"/>
          <a:ext cx="0" cy="0"/>
          <a:chOff x="0" y="0"/>
          <a:chExt cx="0" cy="0"/>
        </a:xfrm>
      </p:grpSpPr>
      <p:sp>
        <p:nvSpPr>
          <p:cNvPr id="31" name="Google Shape;31;p84"/>
          <p:cNvSpPr/>
          <p:nvPr/>
        </p:nvSpPr>
        <p:spPr>
          <a:xfrm>
            <a:off x="1" y="3078331"/>
            <a:ext cx="12192000" cy="3779598"/>
          </a:xfrm>
          <a:prstGeom prst="rect">
            <a:avLst/>
          </a:prstGeom>
          <a:solidFill>
            <a:srgbClr val="E3EDE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2" name="Google Shape;32;p84"/>
          <p:cNvSpPr/>
          <p:nvPr/>
        </p:nvSpPr>
        <p:spPr>
          <a:xfrm>
            <a:off x="960068" y="2538734"/>
            <a:ext cx="10272001" cy="3125199"/>
          </a:xfrm>
          <a:prstGeom prst="rect">
            <a:avLst/>
          </a:prstGeom>
          <a:no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3" name="Google Shape;33;p84"/>
          <p:cNvSpPr/>
          <p:nvPr/>
        </p:nvSpPr>
        <p:spPr>
          <a:xfrm>
            <a:off x="88" y="-16064"/>
            <a:ext cx="12192011" cy="736059"/>
          </a:xfrm>
          <a:custGeom>
            <a:rect b="b" l="l" r="r" t="t"/>
            <a:pathLst>
              <a:path extrusionOk="0" h="10817" w="93012">
                <a:moveTo>
                  <a:pt x="1" y="0"/>
                </a:moveTo>
                <a:lnTo>
                  <a:pt x="1" y="10816"/>
                </a:lnTo>
                <a:lnTo>
                  <a:pt x="93012" y="10816"/>
                </a:lnTo>
                <a:lnTo>
                  <a:pt x="93012" y="0"/>
                </a:lnTo>
                <a:close/>
              </a:path>
            </a:pathLst>
          </a:custGeom>
          <a:solidFill>
            <a:srgbClr val="487D7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nvGrpSpPr>
          <p:cNvPr id="34" name="Google Shape;34;p84"/>
          <p:cNvGrpSpPr/>
          <p:nvPr/>
        </p:nvGrpSpPr>
        <p:grpSpPr>
          <a:xfrm>
            <a:off x="5045087" y="6092271"/>
            <a:ext cx="2101833" cy="91433"/>
            <a:chOff x="4824950" y="1899200"/>
            <a:chExt cx="1576375" cy="68575"/>
          </a:xfrm>
        </p:grpSpPr>
        <p:sp>
          <p:nvSpPr>
            <p:cNvPr id="35" name="Google Shape;35;p84"/>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6" name="Google Shape;36;p84"/>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7" name="Google Shape;37;p84"/>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8" name="Google Shape;38;p84"/>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39" name="Google Shape;39;p84"/>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0" name="Google Shape;40;p84"/>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grpSp>
        <p:nvGrpSpPr>
          <p:cNvPr id="41" name="Google Shape;41;p84"/>
          <p:cNvGrpSpPr/>
          <p:nvPr/>
        </p:nvGrpSpPr>
        <p:grpSpPr>
          <a:xfrm>
            <a:off x="5045087" y="897672"/>
            <a:ext cx="2101833" cy="91433"/>
            <a:chOff x="4824950" y="1899200"/>
            <a:chExt cx="1576375" cy="68575"/>
          </a:xfrm>
        </p:grpSpPr>
        <p:sp>
          <p:nvSpPr>
            <p:cNvPr id="42" name="Google Shape;42;p84"/>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3" name="Google Shape;43;p84"/>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4" name="Google Shape;44;p84"/>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5" name="Google Shape;45;p84"/>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6" name="Google Shape;46;p84"/>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47" name="Google Shape;47;p84"/>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tyle slide layout">
  <p:cSld name="5_Style slide layout">
    <p:bg>
      <p:bgPr>
        <a:blipFill>
          <a:blip r:embed="rId2">
            <a:alphaModFix/>
          </a:blip>
          <a:stretch>
            <a:fillRect/>
          </a:stretch>
        </a:blipFill>
      </p:bgPr>
    </p:bg>
    <p:spTree>
      <p:nvGrpSpPr>
        <p:cNvPr id="239" name="Shape 239"/>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tyle slide layout">
  <p:cSld name="6_Style slide layout">
    <p:bg>
      <p:bgPr>
        <a:solidFill>
          <a:schemeClr val="lt1"/>
        </a:solidFill>
      </p:bgPr>
    </p:bg>
    <p:spTree>
      <p:nvGrpSpPr>
        <p:cNvPr id="240" name="Shape 240"/>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241" name="Shape 241"/>
        <p:cNvGrpSpPr/>
        <p:nvPr/>
      </p:nvGrpSpPr>
      <p:grpSpPr>
        <a:xfrm>
          <a:off x="0" y="0"/>
          <a:ext cx="0" cy="0"/>
          <a:chOff x="0" y="0"/>
          <a:chExt cx="0" cy="0"/>
        </a:xfrm>
      </p:grpSpPr>
      <p:sp>
        <p:nvSpPr>
          <p:cNvPr id="242" name="Google Shape;242;p101"/>
          <p:cNvSpPr txBox="1"/>
          <p:nvPr>
            <p:ph idx="1" type="body"/>
          </p:nvPr>
        </p:nvSpPr>
        <p:spPr>
          <a:xfrm>
            <a:off x="323530" y="339511"/>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243" name="Shape 243"/>
        <p:cNvGrpSpPr/>
        <p:nvPr/>
      </p:nvGrpSpPr>
      <p:grpSpPr>
        <a:xfrm>
          <a:off x="0" y="0"/>
          <a:ext cx="0" cy="0"/>
          <a:chOff x="0" y="0"/>
          <a:chExt cx="0" cy="0"/>
        </a:xfrm>
      </p:grpSpPr>
      <p:sp>
        <p:nvSpPr>
          <p:cNvPr id="244" name="Google Shape;244;p102"/>
          <p:cNvSpPr txBox="1"/>
          <p:nvPr>
            <p:ph idx="1" type="body"/>
          </p:nvPr>
        </p:nvSpPr>
        <p:spPr>
          <a:xfrm>
            <a:off x="323530" y="339511"/>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Images &amp; Contents">
  <p:cSld name="21_Images &amp; Contents">
    <p:spTree>
      <p:nvGrpSpPr>
        <p:cNvPr id="245" name="Shape 245"/>
        <p:cNvGrpSpPr/>
        <p:nvPr/>
      </p:nvGrpSpPr>
      <p:grpSpPr>
        <a:xfrm>
          <a:off x="0" y="0"/>
          <a:ext cx="0" cy="0"/>
          <a:chOff x="0" y="0"/>
          <a:chExt cx="0" cy="0"/>
        </a:xfrm>
      </p:grpSpPr>
      <p:sp>
        <p:nvSpPr>
          <p:cNvPr id="246" name="Google Shape;246;p103"/>
          <p:cNvSpPr/>
          <p:nvPr>
            <p:ph idx="2" type="pic"/>
          </p:nvPr>
        </p:nvSpPr>
        <p:spPr>
          <a:xfrm>
            <a:off x="8155573" y="296101"/>
            <a:ext cx="3644539" cy="3666309"/>
          </a:xfrm>
          <a:prstGeom prst="rect">
            <a:avLst/>
          </a:prstGeom>
          <a:solidFill>
            <a:srgbClr val="F2F2F2"/>
          </a:solidFill>
          <a:ln>
            <a:noFill/>
          </a:ln>
        </p:spPr>
      </p:sp>
      <p:sp>
        <p:nvSpPr>
          <p:cNvPr id="247" name="Google Shape;247;p103"/>
          <p:cNvSpPr/>
          <p:nvPr>
            <p:ph idx="3" type="pic"/>
          </p:nvPr>
        </p:nvSpPr>
        <p:spPr>
          <a:xfrm>
            <a:off x="8155573" y="2891256"/>
            <a:ext cx="3644539" cy="3666309"/>
          </a:xfrm>
          <a:prstGeom prst="rect">
            <a:avLst/>
          </a:prstGeom>
          <a:solidFill>
            <a:srgbClr val="F2F2F2"/>
          </a:solidFill>
          <a:ln>
            <a:noFill/>
          </a:ln>
        </p:spPr>
      </p:sp>
      <p:sp>
        <p:nvSpPr>
          <p:cNvPr id="248" name="Google Shape;248;p103"/>
          <p:cNvSpPr/>
          <p:nvPr>
            <p:ph idx="4" type="pic"/>
          </p:nvPr>
        </p:nvSpPr>
        <p:spPr>
          <a:xfrm>
            <a:off x="5551709" y="2891256"/>
            <a:ext cx="3644539" cy="3666309"/>
          </a:xfrm>
          <a:prstGeom prst="rect">
            <a:avLst/>
          </a:prstGeom>
          <a:solidFill>
            <a:srgbClr val="F2F2F2"/>
          </a:solidFill>
          <a:ln>
            <a:noFill/>
          </a:ln>
        </p:spPr>
      </p:sp>
      <p:sp>
        <p:nvSpPr>
          <p:cNvPr id="249" name="Google Shape;249;p103"/>
          <p:cNvSpPr/>
          <p:nvPr>
            <p:ph idx="5" type="pic"/>
          </p:nvPr>
        </p:nvSpPr>
        <p:spPr>
          <a:xfrm>
            <a:off x="5551709" y="296101"/>
            <a:ext cx="3644539" cy="3666309"/>
          </a:xfrm>
          <a:prstGeom prst="rect">
            <a:avLst/>
          </a:prstGeom>
          <a:solidFill>
            <a:srgbClr val="F2F2F2"/>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0" name="Shape 250"/>
        <p:cNvGrpSpPr/>
        <p:nvPr/>
      </p:nvGrpSpPr>
      <p:grpSpPr>
        <a:xfrm>
          <a:off x="0" y="0"/>
          <a:ext cx="0" cy="0"/>
          <a:chOff x="0" y="0"/>
          <a:chExt cx="0" cy="0"/>
        </a:xfrm>
      </p:grpSpPr>
      <p:sp>
        <p:nvSpPr>
          <p:cNvPr id="251" name="Google Shape;251;p104"/>
          <p:cNvSpPr txBox="1"/>
          <p:nvPr>
            <p:ph type="title"/>
          </p:nvPr>
        </p:nvSpPr>
        <p:spPr>
          <a:xfrm>
            <a:off x="838200" y="365127"/>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2" name="Google Shape;252;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3" name="Google Shape;253;p10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4" name="Google Shape;254;p10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5" name="Google Shape;255;p10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48" name="Shape 48"/>
        <p:cNvGrpSpPr/>
        <p:nvPr/>
      </p:nvGrpSpPr>
      <p:grpSpPr>
        <a:xfrm>
          <a:off x="0" y="0"/>
          <a:ext cx="0" cy="0"/>
          <a:chOff x="0" y="0"/>
          <a:chExt cx="0" cy="0"/>
        </a:xfrm>
      </p:grpSpPr>
      <p:sp>
        <p:nvSpPr>
          <p:cNvPr id="49" name="Google Shape;49;p85"/>
          <p:cNvSpPr/>
          <p:nvPr/>
        </p:nvSpPr>
        <p:spPr>
          <a:xfrm flipH="1" rot="5400000">
            <a:off x="-163731" y="861597"/>
            <a:ext cx="6934002" cy="5134800"/>
          </a:xfrm>
          <a:prstGeom prst="rect">
            <a:avLst/>
          </a:prstGeom>
          <a:solidFill>
            <a:srgbClr val="E3EDE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0" name="Google Shape;50;p85"/>
          <p:cNvSpPr/>
          <p:nvPr/>
        </p:nvSpPr>
        <p:spPr>
          <a:xfrm flipH="1" rot="5400000">
            <a:off x="3640200" y="-1396398"/>
            <a:ext cx="5410000" cy="9662402"/>
          </a:xfrm>
          <a:prstGeom prst="rect">
            <a:avLst/>
          </a:prstGeom>
          <a:noFill/>
          <a:ln cap="flat" cmpd="sng" w="2857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1" name="Google Shape;51;p85"/>
          <p:cNvSpPr/>
          <p:nvPr/>
        </p:nvSpPr>
        <p:spPr>
          <a:xfrm rot="-5400000">
            <a:off x="-3076359" y="3060972"/>
            <a:ext cx="6888779" cy="736061"/>
          </a:xfrm>
          <a:custGeom>
            <a:rect b="b" l="l" r="r" t="t"/>
            <a:pathLst>
              <a:path extrusionOk="0" h="10817" w="93012">
                <a:moveTo>
                  <a:pt x="1" y="0"/>
                </a:moveTo>
                <a:lnTo>
                  <a:pt x="1" y="10816"/>
                </a:lnTo>
                <a:lnTo>
                  <a:pt x="93012" y="10816"/>
                </a:lnTo>
                <a:lnTo>
                  <a:pt x="93012" y="0"/>
                </a:lnTo>
                <a:close/>
              </a:path>
            </a:pathLst>
          </a:custGeom>
          <a:solidFill>
            <a:srgbClr val="487D7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nvGrpSpPr>
          <p:cNvPr id="52" name="Google Shape;52;p85"/>
          <p:cNvGrpSpPr/>
          <p:nvPr/>
        </p:nvGrpSpPr>
        <p:grpSpPr>
          <a:xfrm rot="-5400000">
            <a:off x="10665726" y="3383286"/>
            <a:ext cx="2101833" cy="91434"/>
            <a:chOff x="4824950" y="1899200"/>
            <a:chExt cx="1576375" cy="68575"/>
          </a:xfrm>
        </p:grpSpPr>
        <p:sp>
          <p:nvSpPr>
            <p:cNvPr id="53" name="Google Shape;53;p85"/>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4" name="Google Shape;54;p85"/>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5" name="Google Shape;55;p85"/>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6" name="Google Shape;56;p85"/>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7" name="Google Shape;57;p85"/>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58" name="Google Shape;58;p85"/>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6E3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grpSp>
        <p:nvGrpSpPr>
          <p:cNvPr id="59" name="Google Shape;59;p85"/>
          <p:cNvGrpSpPr/>
          <p:nvPr/>
        </p:nvGrpSpPr>
        <p:grpSpPr>
          <a:xfrm rot="-5400000">
            <a:off x="-57441" y="3383286"/>
            <a:ext cx="2101833" cy="91434"/>
            <a:chOff x="4824950" y="1899200"/>
            <a:chExt cx="1576375" cy="68575"/>
          </a:xfrm>
        </p:grpSpPr>
        <p:sp>
          <p:nvSpPr>
            <p:cNvPr id="60" name="Google Shape;60;p85"/>
            <p:cNvSpPr/>
            <p:nvPr/>
          </p:nvSpPr>
          <p:spPr>
            <a:xfrm>
              <a:off x="4824950" y="1899200"/>
              <a:ext cx="68550" cy="68575"/>
            </a:xfrm>
            <a:custGeom>
              <a:rect b="b" l="l" r="r" t="t"/>
              <a:pathLst>
                <a:path extrusionOk="0" h="2743" w="2742">
                  <a:moveTo>
                    <a:pt x="1396" y="1"/>
                  </a:moveTo>
                  <a:cubicBezTo>
                    <a:pt x="648" y="1"/>
                    <a:pt x="0" y="649"/>
                    <a:pt x="0" y="1397"/>
                  </a:cubicBezTo>
                  <a:cubicBezTo>
                    <a:pt x="0" y="2144"/>
                    <a:pt x="648"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61" name="Google Shape;61;p85"/>
            <p:cNvSpPr/>
            <p:nvPr/>
          </p:nvSpPr>
          <p:spPr>
            <a:xfrm>
              <a:off x="5126500" y="1899200"/>
              <a:ext cx="68575" cy="68575"/>
            </a:xfrm>
            <a:custGeom>
              <a:rect b="b" l="l" r="r" t="t"/>
              <a:pathLst>
                <a:path extrusionOk="0" h="2743" w="2743">
                  <a:moveTo>
                    <a:pt x="1397" y="1"/>
                  </a:moveTo>
                  <a:cubicBezTo>
                    <a:pt x="649" y="1"/>
                    <a:pt x="1" y="649"/>
                    <a:pt x="1" y="1397"/>
                  </a:cubicBezTo>
                  <a:cubicBezTo>
                    <a:pt x="1" y="2144"/>
                    <a:pt x="649" y="2742"/>
                    <a:pt x="1397" y="2742"/>
                  </a:cubicBezTo>
                  <a:cubicBezTo>
                    <a:pt x="2144" y="2742"/>
                    <a:pt x="2742" y="2144"/>
                    <a:pt x="2742" y="1397"/>
                  </a:cubicBezTo>
                  <a:cubicBezTo>
                    <a:pt x="2742" y="649"/>
                    <a:pt x="2144" y="1"/>
                    <a:pt x="139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62" name="Google Shape;62;p85"/>
            <p:cNvSpPr/>
            <p:nvPr/>
          </p:nvSpPr>
          <p:spPr>
            <a:xfrm>
              <a:off x="5428075" y="1899200"/>
              <a:ext cx="68550" cy="68575"/>
            </a:xfrm>
            <a:custGeom>
              <a:rect b="b" l="l" r="r" t="t"/>
              <a:pathLst>
                <a:path extrusionOk="0" h="2743" w="2742">
                  <a:moveTo>
                    <a:pt x="1396" y="1"/>
                  </a:moveTo>
                  <a:cubicBezTo>
                    <a:pt x="599" y="1"/>
                    <a:pt x="1" y="649"/>
                    <a:pt x="1" y="1397"/>
                  </a:cubicBezTo>
                  <a:cubicBezTo>
                    <a:pt x="1" y="2144"/>
                    <a:pt x="599" y="2742"/>
                    <a:pt x="1396" y="2742"/>
                  </a:cubicBezTo>
                  <a:cubicBezTo>
                    <a:pt x="2144" y="2742"/>
                    <a:pt x="2742" y="2144"/>
                    <a:pt x="2742" y="1397"/>
                  </a:cubicBezTo>
                  <a:cubicBezTo>
                    <a:pt x="2742" y="649"/>
                    <a:pt x="2144" y="1"/>
                    <a:pt x="139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63" name="Google Shape;63;p85"/>
            <p:cNvSpPr/>
            <p:nvPr/>
          </p:nvSpPr>
          <p:spPr>
            <a:xfrm>
              <a:off x="5729650"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143" y="2742"/>
                    <a:pt x="2742" y="2144"/>
                    <a:pt x="2742" y="1397"/>
                  </a:cubicBezTo>
                  <a:cubicBezTo>
                    <a:pt x="2742" y="649"/>
                    <a:pt x="2143"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64" name="Google Shape;64;p85"/>
            <p:cNvSpPr/>
            <p:nvPr/>
          </p:nvSpPr>
          <p:spPr>
            <a:xfrm>
              <a:off x="6031200" y="1899200"/>
              <a:ext cx="68575" cy="68575"/>
            </a:xfrm>
            <a:custGeom>
              <a:rect b="b" l="l" r="r" t="t"/>
              <a:pathLst>
                <a:path extrusionOk="0" h="2743" w="2743">
                  <a:moveTo>
                    <a:pt x="1346" y="1"/>
                  </a:moveTo>
                  <a:cubicBezTo>
                    <a:pt x="599" y="1"/>
                    <a:pt x="1" y="649"/>
                    <a:pt x="1" y="1397"/>
                  </a:cubicBezTo>
                  <a:cubicBezTo>
                    <a:pt x="1" y="2144"/>
                    <a:pt x="599"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sp>
          <p:nvSpPr>
            <p:cNvPr id="65" name="Google Shape;65;p85"/>
            <p:cNvSpPr/>
            <p:nvPr/>
          </p:nvSpPr>
          <p:spPr>
            <a:xfrm>
              <a:off x="6332775" y="1899200"/>
              <a:ext cx="68550" cy="68575"/>
            </a:xfrm>
            <a:custGeom>
              <a:rect b="b" l="l" r="r" t="t"/>
              <a:pathLst>
                <a:path extrusionOk="0" h="2743" w="2742">
                  <a:moveTo>
                    <a:pt x="1346" y="1"/>
                  </a:moveTo>
                  <a:cubicBezTo>
                    <a:pt x="598" y="1"/>
                    <a:pt x="0" y="649"/>
                    <a:pt x="0" y="1397"/>
                  </a:cubicBezTo>
                  <a:cubicBezTo>
                    <a:pt x="0" y="2144"/>
                    <a:pt x="598" y="2742"/>
                    <a:pt x="1346" y="2742"/>
                  </a:cubicBezTo>
                  <a:cubicBezTo>
                    <a:pt x="2094" y="2742"/>
                    <a:pt x="2742" y="2144"/>
                    <a:pt x="2742" y="1397"/>
                  </a:cubicBezTo>
                  <a:cubicBezTo>
                    <a:pt x="2742" y="649"/>
                    <a:pt x="2094" y="1"/>
                    <a:pt x="13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6"/>
                <a:buFont typeface="Arial"/>
                <a:buNone/>
              </a:pPr>
              <a:r>
                <a:t/>
              </a:r>
              <a:endParaRPr b="0" i="0" sz="1866"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71" name="Shape 71"/>
        <p:cNvGrpSpPr/>
        <p:nvPr/>
      </p:nvGrpSpPr>
      <p:grpSpPr>
        <a:xfrm>
          <a:off x="0" y="0"/>
          <a:ext cx="0" cy="0"/>
          <a:chOff x="0" y="0"/>
          <a:chExt cx="0" cy="0"/>
        </a:xfrm>
      </p:grpSpPr>
      <p:sp>
        <p:nvSpPr>
          <p:cNvPr id="72" name="Google Shape;72;p56"/>
          <p:cNvSpPr txBox="1"/>
          <p:nvPr>
            <p:ph idx="1" type="body"/>
          </p:nvPr>
        </p:nvSpPr>
        <p:spPr>
          <a:xfrm>
            <a:off x="323530" y="339511"/>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spTree>
      <p:nvGrpSpPr>
        <p:cNvPr id="73" name="Shape 73"/>
        <p:cNvGrpSpPr/>
        <p:nvPr/>
      </p:nvGrpSpPr>
      <p:grpSpPr>
        <a:xfrm>
          <a:off x="0" y="0"/>
          <a:ext cx="0" cy="0"/>
          <a:chOff x="0" y="0"/>
          <a:chExt cx="0" cy="0"/>
        </a:xfrm>
      </p:grpSpPr>
      <p:sp>
        <p:nvSpPr>
          <p:cNvPr id="74" name="Google Shape;74;p61"/>
          <p:cNvSpPr/>
          <p:nvPr/>
        </p:nvSpPr>
        <p:spPr>
          <a:xfrm>
            <a:off x="2" y="0"/>
            <a:ext cx="12191999" cy="255228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5" name="Google Shape;75;p61"/>
          <p:cNvGrpSpPr/>
          <p:nvPr/>
        </p:nvGrpSpPr>
        <p:grpSpPr>
          <a:xfrm>
            <a:off x="1" y="2543120"/>
            <a:ext cx="12192000" cy="92498"/>
            <a:chOff x="11445923" y="0"/>
            <a:chExt cx="1119115" cy="2552282"/>
          </a:xfrm>
        </p:grpSpPr>
        <p:sp>
          <p:nvSpPr>
            <p:cNvPr id="76" name="Google Shape;76;p61"/>
            <p:cNvSpPr/>
            <p:nvPr/>
          </p:nvSpPr>
          <p:spPr>
            <a:xfrm>
              <a:off x="11818961" y="0"/>
              <a:ext cx="373038" cy="2552282"/>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 name="Google Shape;77;p61"/>
            <p:cNvSpPr/>
            <p:nvPr/>
          </p:nvSpPr>
          <p:spPr>
            <a:xfrm>
              <a:off x="11445923" y="0"/>
              <a:ext cx="373038" cy="2552282"/>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61"/>
            <p:cNvSpPr/>
            <p:nvPr/>
          </p:nvSpPr>
          <p:spPr>
            <a:xfrm>
              <a:off x="12192000" y="0"/>
              <a:ext cx="373038" cy="2552282"/>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79" name="Google Shape;79;p61"/>
          <p:cNvSpPr/>
          <p:nvPr/>
        </p:nvSpPr>
        <p:spPr>
          <a:xfrm>
            <a:off x="11445923" y="0"/>
            <a:ext cx="373039" cy="2552282"/>
          </a:xfrm>
          <a:prstGeom prst="rect">
            <a:avLst/>
          </a:prstGeom>
          <a:solidFill>
            <a:srgbClr val="2E75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 name="Google Shape;80;p61"/>
          <p:cNvSpPr/>
          <p:nvPr/>
        </p:nvSpPr>
        <p:spPr>
          <a:xfrm>
            <a:off x="11818962" y="0"/>
            <a:ext cx="373039" cy="2552282"/>
          </a:xfrm>
          <a:prstGeom prst="rect">
            <a:avLst/>
          </a:prstGeom>
          <a:solidFill>
            <a:srgbClr val="1E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yle slide layout">
  <p:cSld name="1_Style slide layout">
    <p:spTree>
      <p:nvGrpSpPr>
        <p:cNvPr id="81" name="Shape 8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tyle slide layout">
  <p:cSld name="3_Style slide layout">
    <p:spTree>
      <p:nvGrpSpPr>
        <p:cNvPr id="82" name="Shape 8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0" Type="http://schemas.openxmlformats.org/officeDocument/2006/relationships/slideLayout" Target="../slideLayouts/slideLayout14.xml"/><Relationship Id="rId13" Type="http://schemas.openxmlformats.org/officeDocument/2006/relationships/theme" Target="../theme/theme7.xml"/><Relationship Id="rId12" Type="http://schemas.openxmlformats.org/officeDocument/2006/relationships/slideLayout" Target="../slideLayouts/slideLayout16.xml"/><Relationship Id="rId1" Type="http://schemas.openxmlformats.org/officeDocument/2006/relationships/image" Target="../media/image1.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1.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8.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1pPr>
            <a:lvl2pPr lvl="1"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2pPr>
            <a:lvl3pPr lvl="2"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3pPr>
            <a:lvl4pPr lvl="3"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4pPr>
            <a:lvl5pPr lvl="4"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5pPr>
            <a:lvl6pPr lvl="5"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6pPr>
            <a:lvl7pPr lvl="6"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7pPr>
            <a:lvl8pPr lvl="7"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8pPr>
            <a:lvl9pPr lvl="8"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9pPr>
          </a:lstStyle>
          <a:p/>
        </p:txBody>
      </p:sp>
      <p:sp>
        <p:nvSpPr>
          <p:cNvPr id="11" name="Google Shape;11;p53"/>
          <p:cNvSpPr txBox="1"/>
          <p:nvPr>
            <p:ph idx="1" type="body"/>
          </p:nvPr>
        </p:nvSpPr>
        <p:spPr>
          <a:xfrm>
            <a:off x="960000" y="2069434"/>
            <a:ext cx="10272001" cy="4022399"/>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1pPr>
            <a:lvl2pPr indent="-330200" lvl="1" marL="9144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2pPr>
            <a:lvl3pPr indent="-330200" lvl="2" marL="13716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3pPr>
            <a:lvl4pPr indent="-330200" lvl="3" marL="18288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4pPr>
            <a:lvl5pPr indent="-330200" lvl="4" marL="22860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5pPr>
            <a:lvl6pPr indent="-330200" lvl="5" marL="27432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6pPr>
            <a:lvl7pPr indent="-330200" lvl="6" marL="32004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7pPr>
            <a:lvl8pPr indent="-330200" lvl="7" marL="36576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8pPr>
            <a:lvl9pPr indent="-330200" lvl="8" marL="41148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grpSp>
        <p:nvGrpSpPr>
          <p:cNvPr id="67" name="Google Shape;67;p55"/>
          <p:cNvGrpSpPr/>
          <p:nvPr/>
        </p:nvGrpSpPr>
        <p:grpSpPr>
          <a:xfrm>
            <a:off x="9567333" y="6248400"/>
            <a:ext cx="2624665" cy="408260"/>
            <a:chOff x="9567332" y="6248400"/>
            <a:chExt cx="2624665" cy="408260"/>
          </a:xfrm>
        </p:grpSpPr>
        <p:sp>
          <p:nvSpPr>
            <p:cNvPr id="68" name="Google Shape;68;p55"/>
            <p:cNvSpPr/>
            <p:nvPr/>
          </p:nvSpPr>
          <p:spPr>
            <a:xfrm rot="10800000">
              <a:off x="9567332" y="6248400"/>
              <a:ext cx="2624665" cy="408260"/>
            </a:xfrm>
            <a:custGeom>
              <a:rect b="b" l="l" r="r" t="t"/>
              <a:pathLst>
                <a:path extrusionOk="0" h="381002" w="4384636">
                  <a:moveTo>
                    <a:pt x="0" y="0"/>
                  </a:moveTo>
                  <a:lnTo>
                    <a:pt x="4384636" y="0"/>
                  </a:lnTo>
                  <a:lnTo>
                    <a:pt x="4003634" y="381002"/>
                  </a:lnTo>
                  <a:lnTo>
                    <a:pt x="0" y="381002"/>
                  </a:lnTo>
                  <a:close/>
                </a:path>
              </a:pathLst>
            </a:custGeom>
            <a:gradFill>
              <a:gsLst>
                <a:gs pos="0">
                  <a:srgbClr val="C00000"/>
                </a:gs>
                <a:gs pos="100000">
                  <a:srgbClr val="FF0000"/>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9" name="Google Shape;69;p55"/>
            <p:cNvSpPr txBox="1"/>
            <p:nvPr/>
          </p:nvSpPr>
          <p:spPr>
            <a:xfrm flipH="1">
              <a:off x="10246311" y="6314030"/>
              <a:ext cx="1666289" cy="29238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300" u="none" cap="none" strike="noStrike">
                  <a:solidFill>
                    <a:schemeClr val="lt1"/>
                  </a:solidFill>
                  <a:latin typeface="Times New Roman"/>
                  <a:ea typeface="Times New Roman"/>
                  <a:cs typeface="Times New Roman"/>
                  <a:sym typeface="Times New Roman"/>
                </a:rPr>
                <a:t>C06 - BỘ CÔNG AN</a:t>
              </a:r>
              <a:endParaRPr b="1" i="0" sz="1300" u="none" cap="none" strike="noStrike">
                <a:solidFill>
                  <a:schemeClr val="lt1"/>
                </a:solidFill>
                <a:latin typeface="Times New Roman"/>
                <a:ea typeface="Times New Roman"/>
                <a:cs typeface="Times New Roman"/>
                <a:sym typeface="Times New Roman"/>
              </a:endParaRPr>
            </a:p>
          </p:txBody>
        </p:sp>
      </p:grpSp>
      <p:pic>
        <p:nvPicPr>
          <p:cNvPr id="70" name="Google Shape;70;p55"/>
          <p:cNvPicPr preferRelativeResize="0"/>
          <p:nvPr/>
        </p:nvPicPr>
        <p:blipFill rotWithShape="1">
          <a:blip r:embed="rId1">
            <a:alphaModFix/>
          </a:blip>
          <a:srcRect b="0" l="0" r="0" t="0"/>
          <a:stretch/>
        </p:blipFill>
        <p:spPr>
          <a:xfrm>
            <a:off x="9881663" y="6304795"/>
            <a:ext cx="382975" cy="3079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5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57"/>
          <p:cNvSpPr txBox="1"/>
          <p:nvPr>
            <p:ph idx="1" type="body"/>
          </p:nvPr>
        </p:nvSpPr>
        <p:spPr>
          <a:xfrm>
            <a:off x="1024129"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99" name="Google Shape;99;p57"/>
          <p:cNvSpPr txBox="1"/>
          <p:nvPr>
            <p:ph idx="10" type="dt"/>
          </p:nvPr>
        </p:nvSpPr>
        <p:spPr>
          <a:xfrm>
            <a:off x="1024130" y="6470704"/>
            <a:ext cx="2154143"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0" name="Google Shape;100;p57"/>
          <p:cNvSpPr txBox="1"/>
          <p:nvPr>
            <p:ph idx="11" type="ftr"/>
          </p:nvPr>
        </p:nvSpPr>
        <p:spPr>
          <a:xfrm>
            <a:off x="4842933" y="6470704"/>
            <a:ext cx="5901459"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1" name="Google Shape;101;p5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02" name="Google Shape;102;p57"/>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grpSp>
        <p:nvGrpSpPr>
          <p:cNvPr id="103" name="Google Shape;103;p57"/>
          <p:cNvGrpSpPr/>
          <p:nvPr/>
        </p:nvGrpSpPr>
        <p:grpSpPr>
          <a:xfrm>
            <a:off x="9567333" y="6248400"/>
            <a:ext cx="2624665" cy="408260"/>
            <a:chOff x="9567332" y="6248400"/>
            <a:chExt cx="2624665" cy="408260"/>
          </a:xfrm>
        </p:grpSpPr>
        <p:sp>
          <p:nvSpPr>
            <p:cNvPr id="104" name="Google Shape;104;p57"/>
            <p:cNvSpPr/>
            <p:nvPr/>
          </p:nvSpPr>
          <p:spPr>
            <a:xfrm rot="10800000">
              <a:off x="9567332" y="6248400"/>
              <a:ext cx="2624665" cy="408260"/>
            </a:xfrm>
            <a:custGeom>
              <a:rect b="b" l="l" r="r" t="t"/>
              <a:pathLst>
                <a:path extrusionOk="0" h="381002" w="4384636">
                  <a:moveTo>
                    <a:pt x="0" y="0"/>
                  </a:moveTo>
                  <a:lnTo>
                    <a:pt x="4384636" y="0"/>
                  </a:lnTo>
                  <a:lnTo>
                    <a:pt x="4003634" y="381002"/>
                  </a:lnTo>
                  <a:lnTo>
                    <a:pt x="0" y="381002"/>
                  </a:lnTo>
                  <a:close/>
                </a:path>
              </a:pathLst>
            </a:custGeom>
            <a:gradFill>
              <a:gsLst>
                <a:gs pos="0">
                  <a:srgbClr val="C00000"/>
                </a:gs>
                <a:gs pos="100000">
                  <a:srgbClr val="FF0000"/>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05" name="Google Shape;105;p57"/>
            <p:cNvSpPr txBox="1"/>
            <p:nvPr/>
          </p:nvSpPr>
          <p:spPr>
            <a:xfrm flipH="1">
              <a:off x="10246311" y="6314030"/>
              <a:ext cx="1666289" cy="29238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300" u="none" cap="none" strike="noStrike">
                  <a:solidFill>
                    <a:schemeClr val="lt1"/>
                  </a:solidFill>
                  <a:latin typeface="Times New Roman"/>
                  <a:ea typeface="Times New Roman"/>
                  <a:cs typeface="Times New Roman"/>
                  <a:sym typeface="Times New Roman"/>
                </a:rPr>
                <a:t>C06 - BỘ CÔNG AN</a:t>
              </a:r>
              <a:endParaRPr b="1" i="0" sz="1300" u="none" cap="none" strike="noStrike">
                <a:solidFill>
                  <a:schemeClr val="lt1"/>
                </a:solidFill>
                <a:latin typeface="Times New Roman"/>
                <a:ea typeface="Times New Roman"/>
                <a:cs typeface="Times New Roman"/>
                <a:sym typeface="Times New Roman"/>
              </a:endParaRPr>
            </a:p>
          </p:txBody>
        </p:sp>
      </p:grpSp>
      <p:pic>
        <p:nvPicPr>
          <p:cNvPr id="106" name="Google Shape;106;p57"/>
          <p:cNvPicPr preferRelativeResize="0"/>
          <p:nvPr/>
        </p:nvPicPr>
        <p:blipFill rotWithShape="1">
          <a:blip r:embed="rId1">
            <a:alphaModFix/>
          </a:blip>
          <a:srcRect b="0" l="0" r="0" t="0"/>
          <a:stretch/>
        </p:blipFill>
        <p:spPr>
          <a:xfrm>
            <a:off x="9881663" y="6304795"/>
            <a:ext cx="382975" cy="3079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59"/>
          <p:cNvSpPr txBox="1"/>
          <p:nvPr>
            <p:ph type="title"/>
          </p:nvPr>
        </p:nvSpPr>
        <p:spPr>
          <a:xfrm>
            <a:off x="960000" y="593372"/>
            <a:ext cx="10272001" cy="763601"/>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1pPr>
            <a:lvl2pPr lvl="1"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2pPr>
            <a:lvl3pPr lvl="2"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3pPr>
            <a:lvl4pPr lvl="3"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4pPr>
            <a:lvl5pPr lvl="4"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5pPr>
            <a:lvl6pPr lvl="5"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6pPr>
            <a:lvl7pPr lvl="6"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7pPr>
            <a:lvl8pPr lvl="7"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8pPr>
            <a:lvl9pPr lvl="8" marR="0" rtl="0" algn="ctr">
              <a:lnSpc>
                <a:spcPct val="100000"/>
              </a:lnSpc>
              <a:spcBef>
                <a:spcPts val="0"/>
              </a:spcBef>
              <a:spcAft>
                <a:spcPts val="0"/>
              </a:spcAft>
              <a:buClr>
                <a:srgbClr val="434343"/>
              </a:buClr>
              <a:buSzPts val="3500"/>
              <a:buFont typeface="Rokkitt"/>
              <a:buNone/>
              <a:defRPr b="1" i="0" sz="3500" u="none" cap="none" strike="noStrike">
                <a:solidFill>
                  <a:srgbClr val="434343"/>
                </a:solidFill>
                <a:latin typeface="Rokkitt"/>
                <a:ea typeface="Rokkitt"/>
                <a:cs typeface="Rokkitt"/>
                <a:sym typeface="Rokkitt"/>
              </a:defRPr>
            </a:lvl9pPr>
          </a:lstStyle>
          <a:p/>
        </p:txBody>
      </p:sp>
      <p:sp>
        <p:nvSpPr>
          <p:cNvPr id="188" name="Google Shape;188;p59"/>
          <p:cNvSpPr txBox="1"/>
          <p:nvPr>
            <p:ph idx="1" type="body"/>
          </p:nvPr>
        </p:nvSpPr>
        <p:spPr>
          <a:xfrm>
            <a:off x="960000" y="2069434"/>
            <a:ext cx="10272001" cy="4022399"/>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1pPr>
            <a:lvl2pPr indent="-330200" lvl="1" marL="9144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2pPr>
            <a:lvl3pPr indent="-330200" lvl="2" marL="13716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3pPr>
            <a:lvl4pPr indent="-330200" lvl="3" marL="18288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4pPr>
            <a:lvl5pPr indent="-330200" lvl="4" marL="22860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5pPr>
            <a:lvl6pPr indent="-330200" lvl="5" marL="27432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6pPr>
            <a:lvl7pPr indent="-330200" lvl="6" marL="32004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7pPr>
            <a:lvl8pPr indent="-330200" lvl="7" marL="36576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8pPr>
            <a:lvl9pPr indent="-330200" lvl="8" marL="4114800" marR="0" rtl="0" algn="l">
              <a:lnSpc>
                <a:spcPct val="100000"/>
              </a:lnSpc>
              <a:spcBef>
                <a:spcPts val="0"/>
              </a:spcBef>
              <a:spcAft>
                <a:spcPts val="0"/>
              </a:spcAft>
              <a:buClr>
                <a:srgbClr val="434343"/>
              </a:buClr>
              <a:buSzPts val="1600"/>
              <a:buFont typeface="Arimo"/>
              <a:buChar char="■"/>
              <a:defRPr b="0" i="0" sz="1600" u="none" cap="none" strike="noStrike">
                <a:solidFill>
                  <a:srgbClr val="434343"/>
                </a:solidFill>
                <a:latin typeface="Arimo"/>
                <a:ea typeface="Arimo"/>
                <a:cs typeface="Arimo"/>
                <a:sym typeface="Arimo"/>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grpSp>
        <p:nvGrpSpPr>
          <p:cNvPr id="222" name="Google Shape;222;p92"/>
          <p:cNvGrpSpPr/>
          <p:nvPr/>
        </p:nvGrpSpPr>
        <p:grpSpPr>
          <a:xfrm>
            <a:off x="9567333" y="6248400"/>
            <a:ext cx="2624665" cy="408260"/>
            <a:chOff x="9567332" y="6248400"/>
            <a:chExt cx="2624665" cy="408260"/>
          </a:xfrm>
        </p:grpSpPr>
        <p:sp>
          <p:nvSpPr>
            <p:cNvPr id="223" name="Google Shape;223;p92"/>
            <p:cNvSpPr/>
            <p:nvPr/>
          </p:nvSpPr>
          <p:spPr>
            <a:xfrm rot="10800000">
              <a:off x="9567332" y="6248400"/>
              <a:ext cx="2624665" cy="408260"/>
            </a:xfrm>
            <a:custGeom>
              <a:rect b="b" l="l" r="r" t="t"/>
              <a:pathLst>
                <a:path extrusionOk="0" h="381002" w="4384636">
                  <a:moveTo>
                    <a:pt x="0" y="0"/>
                  </a:moveTo>
                  <a:lnTo>
                    <a:pt x="4384636" y="0"/>
                  </a:lnTo>
                  <a:lnTo>
                    <a:pt x="4003634" y="381002"/>
                  </a:lnTo>
                  <a:lnTo>
                    <a:pt x="0" y="381002"/>
                  </a:lnTo>
                  <a:close/>
                </a:path>
              </a:pathLst>
            </a:custGeom>
            <a:gradFill>
              <a:gsLst>
                <a:gs pos="0">
                  <a:srgbClr val="C00000"/>
                </a:gs>
                <a:gs pos="100000">
                  <a:srgbClr val="FF0000"/>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4" name="Google Shape;224;p92"/>
            <p:cNvSpPr txBox="1"/>
            <p:nvPr/>
          </p:nvSpPr>
          <p:spPr>
            <a:xfrm flipH="1">
              <a:off x="10246311" y="6314030"/>
              <a:ext cx="1666289" cy="29238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FFFF"/>
                </a:buClr>
                <a:buSzPts val="1300"/>
                <a:buFont typeface="Times New Roman"/>
                <a:buNone/>
              </a:pPr>
              <a:r>
                <a:rPr b="1" i="0" lang="en-US" sz="1300" u="none" cap="none" strike="noStrike">
                  <a:solidFill>
                    <a:srgbClr val="FFFFFF"/>
                  </a:solidFill>
                  <a:latin typeface="Times New Roman"/>
                  <a:ea typeface="Times New Roman"/>
                  <a:cs typeface="Times New Roman"/>
                  <a:sym typeface="Times New Roman"/>
                </a:rPr>
                <a:t>C06 - BỘ CÔNG AN</a:t>
              </a:r>
              <a:endParaRPr b="1" i="0" sz="1300" u="none" cap="none" strike="noStrike">
                <a:solidFill>
                  <a:srgbClr val="FFFFFF"/>
                </a:solidFill>
                <a:latin typeface="Times New Roman"/>
                <a:ea typeface="Times New Roman"/>
                <a:cs typeface="Times New Roman"/>
                <a:sym typeface="Times New Roman"/>
              </a:endParaRPr>
            </a:p>
          </p:txBody>
        </p:sp>
      </p:grpSp>
      <p:pic>
        <p:nvPicPr>
          <p:cNvPr id="225" name="Google Shape;225;p92"/>
          <p:cNvPicPr preferRelativeResize="0"/>
          <p:nvPr/>
        </p:nvPicPr>
        <p:blipFill rotWithShape="1">
          <a:blip r:embed="rId1">
            <a:alphaModFix/>
          </a:blip>
          <a:srcRect b="0" l="0" r="0" t="0"/>
          <a:stretch/>
        </p:blipFill>
        <p:spPr>
          <a:xfrm>
            <a:off x="9881663" y="6304795"/>
            <a:ext cx="382975" cy="3079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1.jpg"/><Relationship Id="rId5"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3.jpg"/><Relationship Id="rId5" Type="http://schemas.openxmlformats.org/officeDocument/2006/relationships/image" Target="../media/image18.jpg"/><Relationship Id="rId6"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jpg"/><Relationship Id="rId5"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51.png"/><Relationship Id="rId5" Type="http://schemas.openxmlformats.org/officeDocument/2006/relationships/image" Target="../media/image5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10.png"/><Relationship Id="rId4" Type="http://schemas.openxmlformats.org/officeDocument/2006/relationships/image" Target="../media/image58.jpg"/><Relationship Id="rId5"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10.png"/><Relationship Id="rId4" Type="http://schemas.openxmlformats.org/officeDocument/2006/relationships/image" Target="../media/image61.png"/><Relationship Id="rId5"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69.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1"/>
          <p:cNvSpPr/>
          <p:nvPr/>
        </p:nvSpPr>
        <p:spPr>
          <a:xfrm>
            <a:off x="617670" y="2589266"/>
            <a:ext cx="6672591" cy="16696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FFFFF"/>
                </a:solidFill>
                <a:latin typeface="Times New Roman"/>
                <a:ea typeface="Times New Roman"/>
                <a:cs typeface="Times New Roman"/>
                <a:sym typeface="Times New Roman"/>
              </a:rPr>
              <a:t>HƯỚNG DẪN SỬ DỤNG </a:t>
            </a:r>
            <a:endParaRPr/>
          </a:p>
          <a:p>
            <a:pPr indent="0" lvl="0" marL="0" marR="0" rtl="0" algn="ctr">
              <a:spcBef>
                <a:spcPts val="327"/>
              </a:spcBef>
              <a:spcAft>
                <a:spcPts val="0"/>
              </a:spcAft>
              <a:buNone/>
            </a:pPr>
            <a:r>
              <a:rPr b="1" i="0" lang="en-US" sz="3600" u="none" cap="none" strike="noStrike">
                <a:solidFill>
                  <a:srgbClr val="FFFFFF"/>
                </a:solidFill>
                <a:latin typeface="Times New Roman"/>
                <a:ea typeface="Times New Roman"/>
                <a:cs typeface="Times New Roman"/>
                <a:sym typeface="Times New Roman"/>
              </a:rPr>
              <a:t>PHẦN MỀM DỊCH VỤ CÔNG LIÊN THÔNG</a:t>
            </a:r>
            <a:endParaRPr b="1" i="0" sz="3600" u="none" cap="none" strike="noStrike">
              <a:solidFill>
                <a:srgbClr val="FFFFFF"/>
              </a:solidFill>
              <a:latin typeface="Times New Roman"/>
              <a:ea typeface="Times New Roman"/>
              <a:cs typeface="Times New Roman"/>
              <a:sym typeface="Times New Roman"/>
            </a:endParaRPr>
          </a:p>
        </p:txBody>
      </p:sp>
      <p:graphicFrame>
        <p:nvGraphicFramePr>
          <p:cNvPr id="261" name="Google Shape;261;p1"/>
          <p:cNvGraphicFramePr/>
          <p:nvPr/>
        </p:nvGraphicFramePr>
        <p:xfrm>
          <a:off x="5514896" y="5477093"/>
          <a:ext cx="3000000" cy="3000000"/>
        </p:xfrm>
        <a:graphic>
          <a:graphicData uri="http://schemas.openxmlformats.org/drawingml/2006/table">
            <a:tbl>
              <a:tblPr>
                <a:noFill/>
                <a:tableStyleId>{FD9004D4-E46C-4310-B936-C6E50366BD10}</a:tableStyleId>
              </a:tblPr>
              <a:tblGrid>
                <a:gridCol w="1253200"/>
                <a:gridCol w="4965650"/>
              </a:tblGrid>
              <a:tr h="701050">
                <a:tc>
                  <a:txBody>
                    <a:bodyPr/>
                    <a:lstStyle/>
                    <a:p>
                      <a:pPr indent="0" lvl="0" marL="0" marR="0" rtl="0" algn="l">
                        <a:lnSpc>
                          <a:spcPct val="100000"/>
                        </a:lnSpc>
                        <a:spcBef>
                          <a:spcPts val="0"/>
                        </a:spcBef>
                        <a:spcAft>
                          <a:spcPts val="0"/>
                        </a:spcAft>
                        <a:buNone/>
                      </a:pPr>
                      <a:r>
                        <a:rPr b="1" i="1" lang="en-US" sz="1600" u="none" cap="none" strike="noStrike">
                          <a:solidFill>
                            <a:srgbClr val="FFFFFF"/>
                          </a:solidFill>
                          <a:latin typeface="Times New Roman"/>
                          <a:ea typeface="Times New Roman"/>
                          <a:cs typeface="Times New Roman"/>
                          <a:sym typeface="Times New Roman"/>
                        </a:rPr>
                        <a:t>Trình bày:</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1" lang="en-US" sz="1600" u="none" cap="none" strike="noStrike">
                          <a:solidFill>
                            <a:srgbClr val="FFFFFF"/>
                          </a:solidFill>
                          <a:latin typeface="Times New Roman"/>
                          <a:ea typeface="Times New Roman"/>
                          <a:cs typeface="Times New Roman"/>
                          <a:sym typeface="Times New Roman"/>
                        </a:rPr>
                        <a:t>Thiếu</a:t>
                      </a:r>
                      <a:r>
                        <a:rPr b="1" i="1" lang="en-US" sz="1600" u="none" cap="none" strike="noStrike">
                          <a:solidFill>
                            <a:srgbClr val="FFFFFF"/>
                          </a:solidFill>
                          <a:latin typeface="Times New Roman"/>
                          <a:ea typeface="Times New Roman"/>
                          <a:cs typeface="Times New Roman"/>
                          <a:sym typeface="Times New Roman"/>
                        </a:rPr>
                        <a:t> tá Hoàng Văn Dũng</a:t>
                      </a:r>
                      <a:endParaRPr b="1" i="1" sz="1600" u="none" cap="none" strike="noStrike">
                        <a:solidFill>
                          <a:srgbClr val="FFFFFF"/>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1" lang="en-US" sz="1600" u="none" cap="none" strike="noStrike">
                          <a:solidFill>
                            <a:srgbClr val="FFFFFF"/>
                          </a:solidFill>
                          <a:latin typeface="Times New Roman"/>
                          <a:ea typeface="Times New Roman"/>
                          <a:cs typeface="Times New Roman"/>
                          <a:sym typeface="Times New Roman"/>
                        </a:rPr>
                        <a:t>Phó</a:t>
                      </a:r>
                      <a:r>
                        <a:rPr b="1" i="1" lang="en-US" sz="1600" u="none" cap="none" strike="noStrike">
                          <a:solidFill>
                            <a:srgbClr val="FFFFFF"/>
                          </a:solidFill>
                          <a:latin typeface="Times New Roman"/>
                          <a:ea typeface="Times New Roman"/>
                          <a:cs typeface="Times New Roman"/>
                          <a:sym typeface="Times New Roman"/>
                        </a:rPr>
                        <a:t> giám đốc </a:t>
                      </a:r>
                      <a:r>
                        <a:rPr b="1" i="1" lang="en-US" sz="1600" u="none" cap="none" strike="noStrike">
                          <a:solidFill>
                            <a:srgbClr val="FFFFFF"/>
                          </a:solidFill>
                          <a:latin typeface="Times New Roman"/>
                          <a:ea typeface="Times New Roman"/>
                          <a:cs typeface="Times New Roman"/>
                          <a:sym typeface="Times New Roman"/>
                        </a:rPr>
                        <a:t>Trung tâm</a:t>
                      </a:r>
                      <a:r>
                        <a:rPr b="1" i="1" lang="en-US" sz="1600" u="none" cap="none" strike="noStrike">
                          <a:solidFill>
                            <a:srgbClr val="FFFFFF"/>
                          </a:solidFill>
                          <a:latin typeface="Times New Roman"/>
                          <a:ea typeface="Times New Roman"/>
                          <a:cs typeface="Times New Roman"/>
                          <a:sym typeface="Times New Roman"/>
                        </a:rPr>
                        <a:t> Dữ liệu quốc gia về dân cư  - Cục Cảnh sát QLHC về TTXH</a:t>
                      </a:r>
                      <a:endParaRPr b="1" i="1" sz="1600" u="none" cap="none" strike="noStrike">
                        <a:solidFill>
                          <a:srgbClr val="FFFFFF"/>
                        </a:solidFill>
                        <a:latin typeface="Times New Roman"/>
                        <a:ea typeface="Times New Roman"/>
                        <a:cs typeface="Times New Roman"/>
                        <a:sym typeface="Times New Roman"/>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0"/>
          <p:cNvSpPr txBox="1"/>
          <p:nvPr>
            <p:ph idx="1" type="body"/>
          </p:nvPr>
        </p:nvSpPr>
        <p:spPr>
          <a:xfrm>
            <a:off x="946985" y="239758"/>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575" name="Google Shape;575;p10"/>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576" name="Google Shape;576;p10"/>
          <p:cNvGrpSpPr/>
          <p:nvPr/>
        </p:nvGrpSpPr>
        <p:grpSpPr>
          <a:xfrm>
            <a:off x="10537770" y="1647466"/>
            <a:ext cx="1551575" cy="1483236"/>
            <a:chOff x="21230" y="1617134"/>
            <a:chExt cx="4021170" cy="3810892"/>
          </a:xfrm>
        </p:grpSpPr>
        <p:grpSp>
          <p:nvGrpSpPr>
            <p:cNvPr id="577" name="Google Shape;577;p10"/>
            <p:cNvGrpSpPr/>
            <p:nvPr/>
          </p:nvGrpSpPr>
          <p:grpSpPr>
            <a:xfrm>
              <a:off x="853314" y="1617134"/>
              <a:ext cx="2195070" cy="925854"/>
              <a:chOff x="853314" y="1617134"/>
              <a:chExt cx="2195070" cy="925854"/>
            </a:xfrm>
          </p:grpSpPr>
          <p:sp>
            <p:nvSpPr>
              <p:cNvPr id="578" name="Google Shape;578;p1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79" name="Google Shape;579;p1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0" name="Google Shape;580;p1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1" name="Google Shape;581;p1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2" name="Google Shape;582;p1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83" name="Google Shape;583;p10"/>
            <p:cNvGrpSpPr/>
            <p:nvPr/>
          </p:nvGrpSpPr>
          <p:grpSpPr>
            <a:xfrm rot="4990866">
              <a:off x="2354900" y="2755376"/>
              <a:ext cx="2195070" cy="925854"/>
              <a:chOff x="853314" y="1617134"/>
              <a:chExt cx="2195070" cy="925854"/>
            </a:xfrm>
          </p:grpSpPr>
          <p:sp>
            <p:nvSpPr>
              <p:cNvPr id="584" name="Google Shape;584;p1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5" name="Google Shape;585;p1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6" name="Google Shape;586;p1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7" name="Google Shape;587;p1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88" name="Google Shape;588;p1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89" name="Google Shape;589;p10"/>
            <p:cNvGrpSpPr/>
            <p:nvPr/>
          </p:nvGrpSpPr>
          <p:grpSpPr>
            <a:xfrm rot="10066674">
              <a:off x="1364629" y="4278820"/>
              <a:ext cx="2209185" cy="925854"/>
              <a:chOff x="853314" y="1617134"/>
              <a:chExt cx="2209185" cy="925854"/>
            </a:xfrm>
          </p:grpSpPr>
          <p:sp>
            <p:nvSpPr>
              <p:cNvPr id="590" name="Google Shape;590;p1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1" name="Google Shape;591;p1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2" name="Google Shape;592;p1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3" name="Google Shape;593;p1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4" name="Google Shape;594;p10"/>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95" name="Google Shape;595;p10"/>
            <p:cNvGrpSpPr/>
            <p:nvPr/>
          </p:nvGrpSpPr>
          <p:grpSpPr>
            <a:xfrm rot="-6545926">
              <a:off x="-305449" y="3514062"/>
              <a:ext cx="2271469" cy="925854"/>
              <a:chOff x="853314" y="1617134"/>
              <a:chExt cx="2271469" cy="925854"/>
            </a:xfrm>
          </p:grpSpPr>
          <p:sp>
            <p:nvSpPr>
              <p:cNvPr id="596" name="Google Shape;596;p1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7" name="Google Shape;597;p1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8" name="Google Shape;598;p1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99" name="Google Shape;599;p1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00" name="Google Shape;600;p10"/>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601" name="Google Shape;601;p10"/>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pic>
        <p:nvPicPr>
          <p:cNvPr id="602" name="Google Shape;602;p10"/>
          <p:cNvPicPr preferRelativeResize="0"/>
          <p:nvPr/>
        </p:nvPicPr>
        <p:blipFill rotWithShape="1">
          <a:blip r:embed="rId4">
            <a:alphaModFix/>
          </a:blip>
          <a:srcRect b="0" l="0" r="0" t="0"/>
          <a:stretch/>
        </p:blipFill>
        <p:spPr>
          <a:xfrm>
            <a:off x="400321" y="1697264"/>
            <a:ext cx="2173816" cy="1578768"/>
          </a:xfrm>
          <a:prstGeom prst="rect">
            <a:avLst/>
          </a:prstGeom>
          <a:noFill/>
          <a:ln>
            <a:noFill/>
          </a:ln>
        </p:spPr>
      </p:pic>
      <p:pic>
        <p:nvPicPr>
          <p:cNvPr id="603" name="Google Shape;603;p10"/>
          <p:cNvPicPr preferRelativeResize="0"/>
          <p:nvPr/>
        </p:nvPicPr>
        <p:blipFill rotWithShape="1">
          <a:blip r:embed="rId5">
            <a:alphaModFix/>
          </a:blip>
          <a:srcRect b="0" l="0" r="0" t="0"/>
          <a:stretch/>
        </p:blipFill>
        <p:spPr>
          <a:xfrm>
            <a:off x="3149814" y="2232752"/>
            <a:ext cx="7217367" cy="33898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1"/>
          <p:cNvSpPr txBox="1"/>
          <p:nvPr>
            <p:ph idx="1" type="body"/>
          </p:nvPr>
        </p:nvSpPr>
        <p:spPr>
          <a:xfrm>
            <a:off x="946985" y="239758"/>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609" name="Google Shape;609;p11"/>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610" name="Google Shape;610;p11"/>
          <p:cNvGrpSpPr/>
          <p:nvPr/>
        </p:nvGrpSpPr>
        <p:grpSpPr>
          <a:xfrm>
            <a:off x="10537770" y="1647466"/>
            <a:ext cx="1551575" cy="1483236"/>
            <a:chOff x="21230" y="1617134"/>
            <a:chExt cx="4021170" cy="3810892"/>
          </a:xfrm>
        </p:grpSpPr>
        <p:grpSp>
          <p:nvGrpSpPr>
            <p:cNvPr id="611" name="Google Shape;611;p11"/>
            <p:cNvGrpSpPr/>
            <p:nvPr/>
          </p:nvGrpSpPr>
          <p:grpSpPr>
            <a:xfrm>
              <a:off x="853314" y="1617134"/>
              <a:ext cx="2195070" cy="925854"/>
              <a:chOff x="853314" y="1617134"/>
              <a:chExt cx="2195070" cy="925854"/>
            </a:xfrm>
          </p:grpSpPr>
          <p:sp>
            <p:nvSpPr>
              <p:cNvPr id="612" name="Google Shape;612;p1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13" name="Google Shape;613;p1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14" name="Google Shape;614;p1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15" name="Google Shape;615;p1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16" name="Google Shape;616;p1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17" name="Google Shape;617;p11"/>
            <p:cNvGrpSpPr/>
            <p:nvPr/>
          </p:nvGrpSpPr>
          <p:grpSpPr>
            <a:xfrm rot="4990866">
              <a:off x="2354900" y="2755376"/>
              <a:ext cx="2195070" cy="925854"/>
              <a:chOff x="853314" y="1617134"/>
              <a:chExt cx="2195070" cy="925854"/>
            </a:xfrm>
          </p:grpSpPr>
          <p:sp>
            <p:nvSpPr>
              <p:cNvPr id="618" name="Google Shape;618;p1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19" name="Google Shape;619;p1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0" name="Google Shape;620;p1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1" name="Google Shape;621;p1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2" name="Google Shape;622;p1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23" name="Google Shape;623;p11"/>
            <p:cNvGrpSpPr/>
            <p:nvPr/>
          </p:nvGrpSpPr>
          <p:grpSpPr>
            <a:xfrm rot="10066674">
              <a:off x="1364629" y="4278820"/>
              <a:ext cx="2209185" cy="925854"/>
              <a:chOff x="853314" y="1617134"/>
              <a:chExt cx="2209185" cy="925854"/>
            </a:xfrm>
          </p:grpSpPr>
          <p:sp>
            <p:nvSpPr>
              <p:cNvPr id="624" name="Google Shape;624;p1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5" name="Google Shape;625;p1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6" name="Google Shape;626;p1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7" name="Google Shape;627;p1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28" name="Google Shape;628;p11"/>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29" name="Google Shape;629;p11"/>
            <p:cNvGrpSpPr/>
            <p:nvPr/>
          </p:nvGrpSpPr>
          <p:grpSpPr>
            <a:xfrm rot="-6545926">
              <a:off x="-305449" y="3514062"/>
              <a:ext cx="2271469" cy="925854"/>
              <a:chOff x="853314" y="1617134"/>
              <a:chExt cx="2271469" cy="925854"/>
            </a:xfrm>
          </p:grpSpPr>
          <p:sp>
            <p:nvSpPr>
              <p:cNvPr id="630" name="Google Shape;630;p1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31" name="Google Shape;631;p1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32" name="Google Shape;632;p1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33" name="Google Shape;633;p1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34" name="Google Shape;634;p11"/>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635" name="Google Shape;635;p11"/>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pic>
        <p:nvPicPr>
          <p:cNvPr id="636" name="Google Shape;636;p11"/>
          <p:cNvPicPr preferRelativeResize="0"/>
          <p:nvPr/>
        </p:nvPicPr>
        <p:blipFill rotWithShape="1">
          <a:blip r:embed="rId4">
            <a:alphaModFix/>
          </a:blip>
          <a:srcRect b="0" l="0" r="0" t="0"/>
          <a:stretch/>
        </p:blipFill>
        <p:spPr>
          <a:xfrm>
            <a:off x="1877393" y="2144680"/>
            <a:ext cx="7636563" cy="4471781"/>
          </a:xfrm>
          <a:prstGeom prst="rect">
            <a:avLst/>
          </a:prstGeom>
          <a:noFill/>
          <a:ln>
            <a:noFill/>
          </a:ln>
        </p:spPr>
      </p:pic>
      <p:sp>
        <p:nvSpPr>
          <p:cNvPr id="637" name="Google Shape;637;p11"/>
          <p:cNvSpPr/>
          <p:nvPr/>
        </p:nvSpPr>
        <p:spPr>
          <a:xfrm>
            <a:off x="2628774" y="1555336"/>
            <a:ext cx="57455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2E75B5"/>
                </a:solidFill>
                <a:latin typeface="Times New Roman"/>
                <a:ea typeface="Times New Roman"/>
                <a:cs typeface="Times New Roman"/>
                <a:sym typeface="Times New Roman"/>
              </a:rPr>
              <a:t>Lựa chọn cơ quan thực hiện</a:t>
            </a:r>
            <a:endParaRPr b="1" i="0" sz="2800" u="none" cap="none" strike="noStrike">
              <a:solidFill>
                <a:srgbClr val="2E75B5"/>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2"/>
          <p:cNvSpPr txBox="1"/>
          <p:nvPr>
            <p:ph idx="1" type="body"/>
          </p:nvPr>
        </p:nvSpPr>
        <p:spPr>
          <a:xfrm>
            <a:off x="946985" y="239758"/>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643" name="Google Shape;643;p12"/>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644" name="Google Shape;644;p12"/>
          <p:cNvGrpSpPr/>
          <p:nvPr/>
        </p:nvGrpSpPr>
        <p:grpSpPr>
          <a:xfrm>
            <a:off x="10537770" y="1647466"/>
            <a:ext cx="1551575" cy="1483236"/>
            <a:chOff x="21230" y="1617134"/>
            <a:chExt cx="4021170" cy="3810892"/>
          </a:xfrm>
        </p:grpSpPr>
        <p:grpSp>
          <p:nvGrpSpPr>
            <p:cNvPr id="645" name="Google Shape;645;p12"/>
            <p:cNvGrpSpPr/>
            <p:nvPr/>
          </p:nvGrpSpPr>
          <p:grpSpPr>
            <a:xfrm>
              <a:off x="853314" y="1617134"/>
              <a:ext cx="2195070" cy="925854"/>
              <a:chOff x="853314" y="1617134"/>
              <a:chExt cx="2195070" cy="925854"/>
            </a:xfrm>
          </p:grpSpPr>
          <p:sp>
            <p:nvSpPr>
              <p:cNvPr id="646" name="Google Shape;646;p1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47" name="Google Shape;647;p1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48" name="Google Shape;648;p1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49" name="Google Shape;649;p1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0" name="Google Shape;650;p1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51" name="Google Shape;651;p12"/>
            <p:cNvGrpSpPr/>
            <p:nvPr/>
          </p:nvGrpSpPr>
          <p:grpSpPr>
            <a:xfrm rot="4990866">
              <a:off x="2354900" y="2755376"/>
              <a:ext cx="2195070" cy="925854"/>
              <a:chOff x="853314" y="1617134"/>
              <a:chExt cx="2195070" cy="925854"/>
            </a:xfrm>
          </p:grpSpPr>
          <p:sp>
            <p:nvSpPr>
              <p:cNvPr id="652" name="Google Shape;652;p1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3" name="Google Shape;653;p1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4" name="Google Shape;654;p1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5" name="Google Shape;655;p1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6" name="Google Shape;656;p1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57" name="Google Shape;657;p12"/>
            <p:cNvGrpSpPr/>
            <p:nvPr/>
          </p:nvGrpSpPr>
          <p:grpSpPr>
            <a:xfrm rot="10066674">
              <a:off x="1364629" y="4278820"/>
              <a:ext cx="2209185" cy="925854"/>
              <a:chOff x="853314" y="1617134"/>
              <a:chExt cx="2209185" cy="925854"/>
            </a:xfrm>
          </p:grpSpPr>
          <p:sp>
            <p:nvSpPr>
              <p:cNvPr id="658" name="Google Shape;658;p1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59" name="Google Shape;659;p1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0" name="Google Shape;660;p1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1" name="Google Shape;661;p1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2" name="Google Shape;662;p12"/>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663" name="Google Shape;663;p12"/>
            <p:cNvGrpSpPr/>
            <p:nvPr/>
          </p:nvGrpSpPr>
          <p:grpSpPr>
            <a:xfrm rot="-6545926">
              <a:off x="-305449" y="3514062"/>
              <a:ext cx="2271469" cy="925854"/>
              <a:chOff x="853314" y="1617134"/>
              <a:chExt cx="2271469" cy="925854"/>
            </a:xfrm>
          </p:grpSpPr>
          <p:sp>
            <p:nvSpPr>
              <p:cNvPr id="664" name="Google Shape;664;p1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5" name="Google Shape;665;p1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6" name="Google Shape;666;p1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7" name="Google Shape;667;p1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668" name="Google Shape;668;p12"/>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669" name="Google Shape;669;p12"/>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670" name="Google Shape;670;p12"/>
          <p:cNvSpPr/>
          <p:nvPr/>
        </p:nvSpPr>
        <p:spPr>
          <a:xfrm>
            <a:off x="4649710" y="6385799"/>
            <a:ext cx="40380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800" u="none" cap="none" strike="noStrike">
                <a:solidFill>
                  <a:srgbClr val="2E75B5"/>
                </a:solidFill>
                <a:latin typeface="Times New Roman"/>
                <a:ea typeface="Times New Roman"/>
                <a:cs typeface="Times New Roman"/>
                <a:sym typeface="Times New Roman"/>
              </a:rPr>
              <a:t>Giao diện Các Trường hợp khai sinh</a:t>
            </a:r>
            <a:endParaRPr i="1" sz="1800">
              <a:solidFill>
                <a:srgbClr val="2E75B5"/>
              </a:solidFill>
              <a:latin typeface="Times New Roman"/>
              <a:ea typeface="Times New Roman"/>
              <a:cs typeface="Times New Roman"/>
              <a:sym typeface="Times New Roman"/>
            </a:endParaRPr>
          </a:p>
        </p:txBody>
      </p:sp>
      <p:pic>
        <p:nvPicPr>
          <p:cNvPr id="671" name="Google Shape;671;p12"/>
          <p:cNvPicPr preferRelativeResize="0"/>
          <p:nvPr/>
        </p:nvPicPr>
        <p:blipFill rotWithShape="1">
          <a:blip r:embed="rId4">
            <a:alphaModFix/>
          </a:blip>
          <a:srcRect b="0" l="0" r="0" t="0"/>
          <a:stretch/>
        </p:blipFill>
        <p:spPr>
          <a:xfrm>
            <a:off x="3693117" y="1524575"/>
            <a:ext cx="5951220" cy="48401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3"/>
          <p:cNvSpPr txBox="1"/>
          <p:nvPr>
            <p:ph idx="1" type="body"/>
          </p:nvPr>
        </p:nvSpPr>
        <p:spPr>
          <a:xfrm>
            <a:off x="946985" y="239758"/>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677" name="Google Shape;677;p13"/>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678" name="Google Shape;678;p13"/>
          <p:cNvGrpSpPr/>
          <p:nvPr/>
        </p:nvGrpSpPr>
        <p:grpSpPr>
          <a:xfrm>
            <a:off x="10537770" y="1647466"/>
            <a:ext cx="1551575" cy="1483236"/>
            <a:chOff x="21230" y="1617134"/>
            <a:chExt cx="4021170" cy="3810892"/>
          </a:xfrm>
        </p:grpSpPr>
        <p:grpSp>
          <p:nvGrpSpPr>
            <p:cNvPr id="679" name="Google Shape;679;p13"/>
            <p:cNvGrpSpPr/>
            <p:nvPr/>
          </p:nvGrpSpPr>
          <p:grpSpPr>
            <a:xfrm>
              <a:off x="853314" y="1617134"/>
              <a:ext cx="2195070" cy="925854"/>
              <a:chOff x="853314" y="1617134"/>
              <a:chExt cx="2195070" cy="925854"/>
            </a:xfrm>
          </p:grpSpPr>
          <p:sp>
            <p:nvSpPr>
              <p:cNvPr id="680" name="Google Shape;680;p1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1" name="Google Shape;681;p1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2" name="Google Shape;682;p1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3" name="Google Shape;683;p1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4" name="Google Shape;684;p1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685" name="Google Shape;685;p13"/>
            <p:cNvGrpSpPr/>
            <p:nvPr/>
          </p:nvGrpSpPr>
          <p:grpSpPr>
            <a:xfrm rot="4990866">
              <a:off x="2354900" y="2755376"/>
              <a:ext cx="2195070" cy="925854"/>
              <a:chOff x="853314" y="1617134"/>
              <a:chExt cx="2195070" cy="925854"/>
            </a:xfrm>
          </p:grpSpPr>
          <p:sp>
            <p:nvSpPr>
              <p:cNvPr id="686" name="Google Shape;686;p1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7" name="Google Shape;687;p1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8" name="Google Shape;688;p1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89" name="Google Shape;689;p1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0" name="Google Shape;690;p1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691" name="Google Shape;691;p13"/>
            <p:cNvGrpSpPr/>
            <p:nvPr/>
          </p:nvGrpSpPr>
          <p:grpSpPr>
            <a:xfrm rot="10066674">
              <a:off x="1364629" y="4278820"/>
              <a:ext cx="2209185" cy="925854"/>
              <a:chOff x="853314" y="1617134"/>
              <a:chExt cx="2209185" cy="925854"/>
            </a:xfrm>
          </p:grpSpPr>
          <p:sp>
            <p:nvSpPr>
              <p:cNvPr id="692" name="Google Shape;692;p1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3" name="Google Shape;693;p1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4" name="Google Shape;694;p1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5" name="Google Shape;695;p1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6" name="Google Shape;696;p13"/>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697" name="Google Shape;697;p13"/>
            <p:cNvGrpSpPr/>
            <p:nvPr/>
          </p:nvGrpSpPr>
          <p:grpSpPr>
            <a:xfrm rot="-6545926">
              <a:off x="-305449" y="3514062"/>
              <a:ext cx="2271469" cy="925854"/>
              <a:chOff x="853314" y="1617134"/>
              <a:chExt cx="2271469" cy="925854"/>
            </a:xfrm>
          </p:grpSpPr>
          <p:sp>
            <p:nvSpPr>
              <p:cNvPr id="698" name="Google Shape;698;p1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699" name="Google Shape;699;p1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00" name="Google Shape;700;p1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01" name="Google Shape;701;p1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02" name="Google Shape;702;p13"/>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03" name="Google Shape;703;p13"/>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04" name="Google Shape;704;p13"/>
          <p:cNvSpPr/>
          <p:nvPr/>
        </p:nvSpPr>
        <p:spPr>
          <a:xfrm>
            <a:off x="4333827" y="5682269"/>
            <a:ext cx="40380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2E75B5"/>
                </a:solidFill>
                <a:latin typeface="Times New Roman"/>
                <a:ea typeface="Times New Roman"/>
                <a:cs typeface="Times New Roman"/>
                <a:sym typeface="Times New Roman"/>
              </a:rPr>
              <a:t>Giao diện Các Trường hợp ĐKTT</a:t>
            </a:r>
            <a:endParaRPr i="1" sz="1800">
              <a:solidFill>
                <a:srgbClr val="2E75B5"/>
              </a:solidFill>
              <a:latin typeface="Times New Roman"/>
              <a:ea typeface="Times New Roman"/>
              <a:cs typeface="Times New Roman"/>
              <a:sym typeface="Times New Roman"/>
            </a:endParaRPr>
          </a:p>
        </p:txBody>
      </p:sp>
      <p:pic>
        <p:nvPicPr>
          <p:cNvPr id="705" name="Google Shape;705;p13"/>
          <p:cNvPicPr preferRelativeResize="0"/>
          <p:nvPr/>
        </p:nvPicPr>
        <p:blipFill rotWithShape="1">
          <a:blip r:embed="rId4">
            <a:alphaModFix/>
          </a:blip>
          <a:srcRect b="0" l="0" r="0" t="0"/>
          <a:stretch/>
        </p:blipFill>
        <p:spPr>
          <a:xfrm>
            <a:off x="3135630" y="1708785"/>
            <a:ext cx="5920740" cy="3719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4"/>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711" name="Google Shape;711;p14"/>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712" name="Google Shape;712;p14"/>
          <p:cNvGrpSpPr/>
          <p:nvPr/>
        </p:nvGrpSpPr>
        <p:grpSpPr>
          <a:xfrm>
            <a:off x="10537770" y="1647466"/>
            <a:ext cx="1551575" cy="1483236"/>
            <a:chOff x="21230" y="1617134"/>
            <a:chExt cx="4021170" cy="3810892"/>
          </a:xfrm>
        </p:grpSpPr>
        <p:grpSp>
          <p:nvGrpSpPr>
            <p:cNvPr id="713" name="Google Shape;713;p14"/>
            <p:cNvGrpSpPr/>
            <p:nvPr/>
          </p:nvGrpSpPr>
          <p:grpSpPr>
            <a:xfrm>
              <a:off x="853314" y="1617134"/>
              <a:ext cx="2195070" cy="925854"/>
              <a:chOff x="853314" y="1617134"/>
              <a:chExt cx="2195070" cy="925854"/>
            </a:xfrm>
          </p:grpSpPr>
          <p:sp>
            <p:nvSpPr>
              <p:cNvPr id="714" name="Google Shape;714;p1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15" name="Google Shape;715;p1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16" name="Google Shape;716;p1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17" name="Google Shape;717;p1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18" name="Google Shape;718;p1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19" name="Google Shape;719;p14"/>
            <p:cNvGrpSpPr/>
            <p:nvPr/>
          </p:nvGrpSpPr>
          <p:grpSpPr>
            <a:xfrm rot="4990866">
              <a:off x="2354900" y="2755376"/>
              <a:ext cx="2195070" cy="925854"/>
              <a:chOff x="853314" y="1617134"/>
              <a:chExt cx="2195070" cy="925854"/>
            </a:xfrm>
          </p:grpSpPr>
          <p:sp>
            <p:nvSpPr>
              <p:cNvPr id="720" name="Google Shape;720;p1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1" name="Google Shape;721;p1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2" name="Google Shape;722;p1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3" name="Google Shape;723;p1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4" name="Google Shape;724;p1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25" name="Google Shape;725;p14"/>
            <p:cNvGrpSpPr/>
            <p:nvPr/>
          </p:nvGrpSpPr>
          <p:grpSpPr>
            <a:xfrm rot="10066674">
              <a:off x="1364629" y="4278820"/>
              <a:ext cx="2209185" cy="925854"/>
              <a:chOff x="853314" y="1617134"/>
              <a:chExt cx="2209185" cy="925854"/>
            </a:xfrm>
          </p:grpSpPr>
          <p:sp>
            <p:nvSpPr>
              <p:cNvPr id="726" name="Google Shape;726;p1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7" name="Google Shape;727;p1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8" name="Google Shape;728;p1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29" name="Google Shape;729;p1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30" name="Google Shape;730;p14"/>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31" name="Google Shape;731;p14"/>
            <p:cNvGrpSpPr/>
            <p:nvPr/>
          </p:nvGrpSpPr>
          <p:grpSpPr>
            <a:xfrm rot="-6545926">
              <a:off x="-305449" y="3514062"/>
              <a:ext cx="2271469" cy="925854"/>
              <a:chOff x="853314" y="1617134"/>
              <a:chExt cx="2271469" cy="925854"/>
            </a:xfrm>
          </p:grpSpPr>
          <p:sp>
            <p:nvSpPr>
              <p:cNvPr id="732" name="Google Shape;732;p1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33" name="Google Shape;733;p1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34" name="Google Shape;734;p1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35" name="Google Shape;735;p1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36" name="Google Shape;736;p14"/>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37" name="Google Shape;737;p14"/>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38" name="Google Shape;738;p14"/>
          <p:cNvSpPr/>
          <p:nvPr/>
        </p:nvSpPr>
        <p:spPr>
          <a:xfrm>
            <a:off x="2749527" y="1290871"/>
            <a:ext cx="17053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2E75B5"/>
                </a:solidFill>
                <a:latin typeface="Times New Roman"/>
                <a:ea typeface="Times New Roman"/>
                <a:cs typeface="Times New Roman"/>
                <a:sym typeface="Times New Roman"/>
              </a:rPr>
              <a:t>Kê khai hồ sơ</a:t>
            </a:r>
            <a:endParaRPr b="1" sz="1800">
              <a:solidFill>
                <a:srgbClr val="2E75B5"/>
              </a:solidFill>
              <a:latin typeface="Times New Roman"/>
              <a:ea typeface="Times New Roman"/>
              <a:cs typeface="Times New Roman"/>
              <a:sym typeface="Times New Roman"/>
            </a:endParaRPr>
          </a:p>
        </p:txBody>
      </p:sp>
      <p:pic>
        <p:nvPicPr>
          <p:cNvPr id="739" name="Google Shape;739;p14"/>
          <p:cNvPicPr preferRelativeResize="0"/>
          <p:nvPr/>
        </p:nvPicPr>
        <p:blipFill rotWithShape="1">
          <a:blip r:embed="rId4">
            <a:alphaModFix/>
          </a:blip>
          <a:srcRect b="0" l="0" r="0" t="0"/>
          <a:stretch/>
        </p:blipFill>
        <p:spPr>
          <a:xfrm>
            <a:off x="4503824" y="1253461"/>
            <a:ext cx="4563534" cy="56045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5"/>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745" name="Google Shape;745;p15"/>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746" name="Google Shape;746;p15"/>
          <p:cNvGrpSpPr/>
          <p:nvPr/>
        </p:nvGrpSpPr>
        <p:grpSpPr>
          <a:xfrm>
            <a:off x="10537770" y="1647466"/>
            <a:ext cx="1551575" cy="1483236"/>
            <a:chOff x="21230" y="1617134"/>
            <a:chExt cx="4021170" cy="3810892"/>
          </a:xfrm>
        </p:grpSpPr>
        <p:grpSp>
          <p:nvGrpSpPr>
            <p:cNvPr id="747" name="Google Shape;747;p15"/>
            <p:cNvGrpSpPr/>
            <p:nvPr/>
          </p:nvGrpSpPr>
          <p:grpSpPr>
            <a:xfrm>
              <a:off x="853314" y="1617134"/>
              <a:ext cx="2195070" cy="925854"/>
              <a:chOff x="853314" y="1617134"/>
              <a:chExt cx="2195070" cy="925854"/>
            </a:xfrm>
          </p:grpSpPr>
          <p:sp>
            <p:nvSpPr>
              <p:cNvPr id="748" name="Google Shape;748;p1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49" name="Google Shape;749;p1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0" name="Google Shape;750;p1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1" name="Google Shape;751;p1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2" name="Google Shape;752;p1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53" name="Google Shape;753;p15"/>
            <p:cNvGrpSpPr/>
            <p:nvPr/>
          </p:nvGrpSpPr>
          <p:grpSpPr>
            <a:xfrm rot="4990866">
              <a:off x="2354900" y="2755376"/>
              <a:ext cx="2195070" cy="925854"/>
              <a:chOff x="853314" y="1617134"/>
              <a:chExt cx="2195070" cy="925854"/>
            </a:xfrm>
          </p:grpSpPr>
          <p:sp>
            <p:nvSpPr>
              <p:cNvPr id="754" name="Google Shape;754;p1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5" name="Google Shape;755;p1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6" name="Google Shape;756;p1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7" name="Google Shape;757;p1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58" name="Google Shape;758;p1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59" name="Google Shape;759;p15"/>
            <p:cNvGrpSpPr/>
            <p:nvPr/>
          </p:nvGrpSpPr>
          <p:grpSpPr>
            <a:xfrm rot="10066674">
              <a:off x="1364629" y="4278820"/>
              <a:ext cx="2209185" cy="925854"/>
              <a:chOff x="853314" y="1617134"/>
              <a:chExt cx="2209185" cy="925854"/>
            </a:xfrm>
          </p:grpSpPr>
          <p:sp>
            <p:nvSpPr>
              <p:cNvPr id="760" name="Google Shape;760;p1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1" name="Google Shape;761;p1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2" name="Google Shape;762;p1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3" name="Google Shape;763;p1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4" name="Google Shape;764;p15"/>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65" name="Google Shape;765;p15"/>
            <p:cNvGrpSpPr/>
            <p:nvPr/>
          </p:nvGrpSpPr>
          <p:grpSpPr>
            <a:xfrm rot="-6545926">
              <a:off x="-305449" y="3514062"/>
              <a:ext cx="2271469" cy="925854"/>
              <a:chOff x="853314" y="1617134"/>
              <a:chExt cx="2271469" cy="925854"/>
            </a:xfrm>
          </p:grpSpPr>
          <p:sp>
            <p:nvSpPr>
              <p:cNvPr id="766" name="Google Shape;766;p1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7" name="Google Shape;767;p1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8" name="Google Shape;768;p1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69" name="Google Shape;769;p1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70" name="Google Shape;770;p15"/>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71" name="Google Shape;771;p15"/>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772" name="Google Shape;772;p15"/>
          <p:cNvSpPr/>
          <p:nvPr/>
        </p:nvSpPr>
        <p:spPr>
          <a:xfrm>
            <a:off x="7576436" y="5457532"/>
            <a:ext cx="28278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rgbClr val="2E75B5"/>
                </a:solidFill>
                <a:latin typeface="Times New Roman"/>
                <a:ea typeface="Times New Roman"/>
                <a:cs typeface="Times New Roman"/>
                <a:sym typeface="Times New Roman"/>
              </a:rPr>
              <a:t>Màn hình tra cứu thông tin giấy chứng sinh</a:t>
            </a:r>
            <a:endParaRPr i="1" sz="1800">
              <a:solidFill>
                <a:srgbClr val="2E75B5"/>
              </a:solidFill>
              <a:latin typeface="Times New Roman"/>
              <a:ea typeface="Times New Roman"/>
              <a:cs typeface="Times New Roman"/>
              <a:sym typeface="Times New Roman"/>
            </a:endParaRPr>
          </a:p>
        </p:txBody>
      </p:sp>
      <p:pic>
        <p:nvPicPr>
          <p:cNvPr id="773" name="Google Shape;773;p15"/>
          <p:cNvPicPr preferRelativeResize="0"/>
          <p:nvPr/>
        </p:nvPicPr>
        <p:blipFill rotWithShape="1">
          <a:blip r:embed="rId4">
            <a:alphaModFix/>
          </a:blip>
          <a:srcRect b="0" l="0" r="0" t="0"/>
          <a:stretch/>
        </p:blipFill>
        <p:spPr>
          <a:xfrm>
            <a:off x="855596" y="1355061"/>
            <a:ext cx="6720840" cy="49885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6"/>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779" name="Google Shape;779;p16"/>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780" name="Google Shape;780;p16"/>
          <p:cNvGrpSpPr/>
          <p:nvPr/>
        </p:nvGrpSpPr>
        <p:grpSpPr>
          <a:xfrm>
            <a:off x="10537770" y="1647466"/>
            <a:ext cx="1551575" cy="1483236"/>
            <a:chOff x="21230" y="1617134"/>
            <a:chExt cx="4021170" cy="3810892"/>
          </a:xfrm>
        </p:grpSpPr>
        <p:grpSp>
          <p:nvGrpSpPr>
            <p:cNvPr id="781" name="Google Shape;781;p16"/>
            <p:cNvGrpSpPr/>
            <p:nvPr/>
          </p:nvGrpSpPr>
          <p:grpSpPr>
            <a:xfrm>
              <a:off x="853314" y="1617134"/>
              <a:ext cx="2195070" cy="925854"/>
              <a:chOff x="853314" y="1617134"/>
              <a:chExt cx="2195070" cy="925854"/>
            </a:xfrm>
          </p:grpSpPr>
          <p:sp>
            <p:nvSpPr>
              <p:cNvPr id="782" name="Google Shape;782;p1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83" name="Google Shape;783;p1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84" name="Google Shape;784;p1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85" name="Google Shape;785;p1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86" name="Google Shape;786;p1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87" name="Google Shape;787;p16"/>
            <p:cNvGrpSpPr/>
            <p:nvPr/>
          </p:nvGrpSpPr>
          <p:grpSpPr>
            <a:xfrm rot="4990866">
              <a:off x="2354900" y="2755376"/>
              <a:ext cx="2195070" cy="925854"/>
              <a:chOff x="853314" y="1617134"/>
              <a:chExt cx="2195070" cy="925854"/>
            </a:xfrm>
          </p:grpSpPr>
          <p:sp>
            <p:nvSpPr>
              <p:cNvPr id="788" name="Google Shape;788;p1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89" name="Google Shape;789;p1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0" name="Google Shape;790;p1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1" name="Google Shape;791;p1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2" name="Google Shape;792;p1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93" name="Google Shape;793;p16"/>
            <p:cNvGrpSpPr/>
            <p:nvPr/>
          </p:nvGrpSpPr>
          <p:grpSpPr>
            <a:xfrm rot="10066674">
              <a:off x="1364629" y="4278820"/>
              <a:ext cx="2209185" cy="925854"/>
              <a:chOff x="853314" y="1617134"/>
              <a:chExt cx="2209185" cy="925854"/>
            </a:xfrm>
          </p:grpSpPr>
          <p:sp>
            <p:nvSpPr>
              <p:cNvPr id="794" name="Google Shape;794;p1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5" name="Google Shape;795;p1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6" name="Google Shape;796;p1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7" name="Google Shape;797;p1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798" name="Google Shape;798;p16"/>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799" name="Google Shape;799;p16"/>
            <p:cNvGrpSpPr/>
            <p:nvPr/>
          </p:nvGrpSpPr>
          <p:grpSpPr>
            <a:xfrm rot="-6545926">
              <a:off x="-305449" y="3514062"/>
              <a:ext cx="2271469" cy="925854"/>
              <a:chOff x="853314" y="1617134"/>
              <a:chExt cx="2271469" cy="925854"/>
            </a:xfrm>
          </p:grpSpPr>
          <p:sp>
            <p:nvSpPr>
              <p:cNvPr id="800" name="Google Shape;800;p1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01" name="Google Shape;801;p1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02" name="Google Shape;802;p1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03" name="Google Shape;803;p1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04" name="Google Shape;804;p16"/>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05" name="Google Shape;805;p16"/>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06" name="Google Shape;806;p16"/>
          <p:cNvSpPr/>
          <p:nvPr/>
        </p:nvSpPr>
        <p:spPr>
          <a:xfrm>
            <a:off x="8574240" y="5507408"/>
            <a:ext cx="28278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rgbClr val="2E75B5"/>
                </a:solidFill>
                <a:latin typeface="Times New Roman"/>
                <a:ea typeface="Times New Roman"/>
                <a:cs typeface="Times New Roman"/>
                <a:sym typeface="Times New Roman"/>
              </a:rPr>
              <a:t>Giao diện Tờ khai Đăng ký khai sinh</a:t>
            </a:r>
            <a:endParaRPr i="1" sz="1800">
              <a:solidFill>
                <a:srgbClr val="2E75B5"/>
              </a:solidFill>
              <a:latin typeface="Times New Roman"/>
              <a:ea typeface="Times New Roman"/>
              <a:cs typeface="Times New Roman"/>
              <a:sym typeface="Times New Roman"/>
            </a:endParaRPr>
          </a:p>
        </p:txBody>
      </p:sp>
      <p:pic>
        <p:nvPicPr>
          <p:cNvPr id="807" name="Google Shape;807;p16"/>
          <p:cNvPicPr preferRelativeResize="0"/>
          <p:nvPr/>
        </p:nvPicPr>
        <p:blipFill rotWithShape="1">
          <a:blip r:embed="rId4">
            <a:alphaModFix/>
          </a:blip>
          <a:srcRect b="0" l="0" r="0" t="0"/>
          <a:stretch/>
        </p:blipFill>
        <p:spPr>
          <a:xfrm>
            <a:off x="1961804" y="1843649"/>
            <a:ext cx="6635619" cy="4887495"/>
          </a:xfrm>
          <a:prstGeom prst="rect">
            <a:avLst/>
          </a:prstGeom>
          <a:noFill/>
          <a:ln>
            <a:noFill/>
          </a:ln>
        </p:spPr>
      </p:pic>
      <p:sp>
        <p:nvSpPr>
          <p:cNvPr id="808" name="Google Shape;808;p16"/>
          <p:cNvSpPr/>
          <p:nvPr/>
        </p:nvSpPr>
        <p:spPr>
          <a:xfrm>
            <a:off x="3258589" y="1327932"/>
            <a:ext cx="379875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2E75B5"/>
                </a:solidFill>
                <a:latin typeface="Times New Roman"/>
                <a:ea typeface="Times New Roman"/>
                <a:cs typeface="Times New Roman"/>
                <a:sym typeface="Times New Roman"/>
              </a:rPr>
              <a:t>Xem lại các tờ khai chi tiết</a:t>
            </a:r>
            <a:endParaRPr b="1" sz="2000">
              <a:solidFill>
                <a:srgbClr val="2E75B5"/>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7"/>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814" name="Google Shape;814;p17"/>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815" name="Google Shape;815;p17"/>
          <p:cNvGrpSpPr/>
          <p:nvPr/>
        </p:nvGrpSpPr>
        <p:grpSpPr>
          <a:xfrm>
            <a:off x="10537770" y="1647466"/>
            <a:ext cx="1551575" cy="1483236"/>
            <a:chOff x="21230" y="1617134"/>
            <a:chExt cx="4021170" cy="3810892"/>
          </a:xfrm>
        </p:grpSpPr>
        <p:grpSp>
          <p:nvGrpSpPr>
            <p:cNvPr id="816" name="Google Shape;816;p17"/>
            <p:cNvGrpSpPr/>
            <p:nvPr/>
          </p:nvGrpSpPr>
          <p:grpSpPr>
            <a:xfrm>
              <a:off x="853314" y="1617134"/>
              <a:ext cx="2195070" cy="925854"/>
              <a:chOff x="853314" y="1617134"/>
              <a:chExt cx="2195070" cy="925854"/>
            </a:xfrm>
          </p:grpSpPr>
          <p:sp>
            <p:nvSpPr>
              <p:cNvPr id="817" name="Google Shape;817;p1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18" name="Google Shape;818;p1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19" name="Google Shape;819;p1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0" name="Google Shape;820;p1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1" name="Google Shape;821;p1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22" name="Google Shape;822;p17"/>
            <p:cNvGrpSpPr/>
            <p:nvPr/>
          </p:nvGrpSpPr>
          <p:grpSpPr>
            <a:xfrm rot="4990866">
              <a:off x="2354900" y="2755376"/>
              <a:ext cx="2195070" cy="925854"/>
              <a:chOff x="853314" y="1617134"/>
              <a:chExt cx="2195070" cy="925854"/>
            </a:xfrm>
          </p:grpSpPr>
          <p:sp>
            <p:nvSpPr>
              <p:cNvPr id="823" name="Google Shape;823;p1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4" name="Google Shape;824;p1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5" name="Google Shape;825;p1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6" name="Google Shape;826;p1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27" name="Google Shape;827;p1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28" name="Google Shape;828;p17"/>
            <p:cNvGrpSpPr/>
            <p:nvPr/>
          </p:nvGrpSpPr>
          <p:grpSpPr>
            <a:xfrm rot="10066674">
              <a:off x="1364629" y="4278820"/>
              <a:ext cx="2209185" cy="925854"/>
              <a:chOff x="853314" y="1617134"/>
              <a:chExt cx="2209185" cy="925854"/>
            </a:xfrm>
          </p:grpSpPr>
          <p:sp>
            <p:nvSpPr>
              <p:cNvPr id="829" name="Google Shape;829;p1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0" name="Google Shape;830;p1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1" name="Google Shape;831;p1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2" name="Google Shape;832;p1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3" name="Google Shape;833;p17"/>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34" name="Google Shape;834;p17"/>
            <p:cNvGrpSpPr/>
            <p:nvPr/>
          </p:nvGrpSpPr>
          <p:grpSpPr>
            <a:xfrm rot="-6545926">
              <a:off x="-305449" y="3514062"/>
              <a:ext cx="2271469" cy="925854"/>
              <a:chOff x="853314" y="1617134"/>
              <a:chExt cx="2271469" cy="925854"/>
            </a:xfrm>
          </p:grpSpPr>
          <p:sp>
            <p:nvSpPr>
              <p:cNvPr id="835" name="Google Shape;835;p1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6" name="Google Shape;836;p1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7" name="Google Shape;837;p1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8" name="Google Shape;838;p1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39" name="Google Shape;839;p17"/>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40" name="Google Shape;840;p17"/>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41" name="Google Shape;841;p17"/>
          <p:cNvSpPr/>
          <p:nvPr/>
        </p:nvSpPr>
        <p:spPr>
          <a:xfrm>
            <a:off x="7731774" y="5357780"/>
            <a:ext cx="28278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rgbClr val="2E75B5"/>
                </a:solidFill>
                <a:latin typeface="Times New Roman"/>
                <a:ea typeface="Times New Roman"/>
                <a:cs typeface="Times New Roman"/>
                <a:sym typeface="Times New Roman"/>
              </a:rPr>
              <a:t>Giao diện Tờ khai thay đổi thông tin cư trú</a:t>
            </a:r>
            <a:endParaRPr i="1" sz="1800">
              <a:solidFill>
                <a:srgbClr val="2E75B5"/>
              </a:solidFill>
              <a:latin typeface="Times New Roman"/>
              <a:ea typeface="Times New Roman"/>
              <a:cs typeface="Times New Roman"/>
              <a:sym typeface="Times New Roman"/>
            </a:endParaRPr>
          </a:p>
        </p:txBody>
      </p:sp>
      <p:pic>
        <p:nvPicPr>
          <p:cNvPr id="842" name="Google Shape;842;p17"/>
          <p:cNvPicPr preferRelativeResize="0"/>
          <p:nvPr/>
        </p:nvPicPr>
        <p:blipFill rotWithShape="1">
          <a:blip r:embed="rId4">
            <a:alphaModFix/>
          </a:blip>
          <a:srcRect b="0" l="0" r="0" t="0"/>
          <a:stretch/>
        </p:blipFill>
        <p:spPr>
          <a:xfrm>
            <a:off x="1604896" y="1356995"/>
            <a:ext cx="5937885" cy="52599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8"/>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848" name="Google Shape;848;p18"/>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849" name="Google Shape;849;p18"/>
          <p:cNvGrpSpPr/>
          <p:nvPr/>
        </p:nvGrpSpPr>
        <p:grpSpPr>
          <a:xfrm>
            <a:off x="10537770" y="1647466"/>
            <a:ext cx="1551575" cy="1483236"/>
            <a:chOff x="21230" y="1617134"/>
            <a:chExt cx="4021170" cy="3810892"/>
          </a:xfrm>
        </p:grpSpPr>
        <p:grpSp>
          <p:nvGrpSpPr>
            <p:cNvPr id="850" name="Google Shape;850;p18"/>
            <p:cNvGrpSpPr/>
            <p:nvPr/>
          </p:nvGrpSpPr>
          <p:grpSpPr>
            <a:xfrm>
              <a:off x="853314" y="1617134"/>
              <a:ext cx="2195070" cy="925854"/>
              <a:chOff x="853314" y="1617134"/>
              <a:chExt cx="2195070" cy="925854"/>
            </a:xfrm>
          </p:grpSpPr>
          <p:sp>
            <p:nvSpPr>
              <p:cNvPr id="851" name="Google Shape;851;p1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2" name="Google Shape;852;p1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3" name="Google Shape;853;p1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4" name="Google Shape;854;p1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5" name="Google Shape;855;p1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56" name="Google Shape;856;p18"/>
            <p:cNvGrpSpPr/>
            <p:nvPr/>
          </p:nvGrpSpPr>
          <p:grpSpPr>
            <a:xfrm rot="4990866">
              <a:off x="2354900" y="2755376"/>
              <a:ext cx="2195070" cy="925854"/>
              <a:chOff x="853314" y="1617134"/>
              <a:chExt cx="2195070" cy="925854"/>
            </a:xfrm>
          </p:grpSpPr>
          <p:sp>
            <p:nvSpPr>
              <p:cNvPr id="857" name="Google Shape;857;p1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8" name="Google Shape;858;p1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59" name="Google Shape;859;p1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0" name="Google Shape;860;p1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1" name="Google Shape;861;p1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62" name="Google Shape;862;p18"/>
            <p:cNvGrpSpPr/>
            <p:nvPr/>
          </p:nvGrpSpPr>
          <p:grpSpPr>
            <a:xfrm rot="10066674">
              <a:off x="1364629" y="4278820"/>
              <a:ext cx="2209185" cy="925854"/>
              <a:chOff x="853314" y="1617134"/>
              <a:chExt cx="2209185" cy="925854"/>
            </a:xfrm>
          </p:grpSpPr>
          <p:sp>
            <p:nvSpPr>
              <p:cNvPr id="863" name="Google Shape;863;p1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4" name="Google Shape;864;p1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5" name="Google Shape;865;p1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6" name="Google Shape;866;p1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67" name="Google Shape;867;p18"/>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68" name="Google Shape;868;p18"/>
            <p:cNvGrpSpPr/>
            <p:nvPr/>
          </p:nvGrpSpPr>
          <p:grpSpPr>
            <a:xfrm rot="-6545926">
              <a:off x="-305449" y="3514062"/>
              <a:ext cx="2271469" cy="925854"/>
              <a:chOff x="853314" y="1617134"/>
              <a:chExt cx="2271469" cy="925854"/>
            </a:xfrm>
          </p:grpSpPr>
          <p:sp>
            <p:nvSpPr>
              <p:cNvPr id="869" name="Google Shape;869;p1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70" name="Google Shape;870;p1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71" name="Google Shape;871;p1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72" name="Google Shape;872;p1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73" name="Google Shape;873;p18"/>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74" name="Google Shape;874;p18"/>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875" name="Google Shape;875;p18"/>
          <p:cNvSpPr/>
          <p:nvPr/>
        </p:nvSpPr>
        <p:spPr>
          <a:xfrm>
            <a:off x="7641678" y="5479792"/>
            <a:ext cx="331460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rgbClr val="2E75B5"/>
                </a:solidFill>
                <a:latin typeface="Times New Roman"/>
                <a:ea typeface="Times New Roman"/>
                <a:cs typeface="Times New Roman"/>
                <a:sym typeface="Times New Roman"/>
              </a:rPr>
              <a:t>Giao diện Tờ khai tham gia, điều chỉnh thông tin BHXH, BHYT</a:t>
            </a:r>
            <a:endParaRPr i="1" sz="1800">
              <a:solidFill>
                <a:srgbClr val="2E75B5"/>
              </a:solidFill>
              <a:latin typeface="Times New Roman"/>
              <a:ea typeface="Times New Roman"/>
              <a:cs typeface="Times New Roman"/>
              <a:sym typeface="Times New Roman"/>
            </a:endParaRPr>
          </a:p>
        </p:txBody>
      </p:sp>
      <p:pic>
        <p:nvPicPr>
          <p:cNvPr id="876" name="Google Shape;876;p18"/>
          <p:cNvPicPr preferRelativeResize="0"/>
          <p:nvPr/>
        </p:nvPicPr>
        <p:blipFill rotWithShape="1">
          <a:blip r:embed="rId4">
            <a:alphaModFix/>
          </a:blip>
          <a:srcRect b="0" l="0" r="0" t="0"/>
          <a:stretch/>
        </p:blipFill>
        <p:spPr>
          <a:xfrm>
            <a:off x="1634159" y="1527766"/>
            <a:ext cx="5944870" cy="49312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9"/>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882" name="Google Shape;882;p19"/>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883" name="Google Shape;883;p19"/>
          <p:cNvGrpSpPr/>
          <p:nvPr/>
        </p:nvGrpSpPr>
        <p:grpSpPr>
          <a:xfrm>
            <a:off x="10537770" y="1647466"/>
            <a:ext cx="1551575" cy="1483236"/>
            <a:chOff x="21230" y="1617134"/>
            <a:chExt cx="4021170" cy="3810892"/>
          </a:xfrm>
        </p:grpSpPr>
        <p:grpSp>
          <p:nvGrpSpPr>
            <p:cNvPr id="884" name="Google Shape;884;p19"/>
            <p:cNvGrpSpPr/>
            <p:nvPr/>
          </p:nvGrpSpPr>
          <p:grpSpPr>
            <a:xfrm>
              <a:off x="853314" y="1617134"/>
              <a:ext cx="2195070" cy="925854"/>
              <a:chOff x="853314" y="1617134"/>
              <a:chExt cx="2195070" cy="925854"/>
            </a:xfrm>
          </p:grpSpPr>
          <p:sp>
            <p:nvSpPr>
              <p:cNvPr id="885" name="Google Shape;885;p1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86" name="Google Shape;886;p1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87" name="Google Shape;887;p1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88" name="Google Shape;888;p1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89" name="Google Shape;889;p1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90" name="Google Shape;890;p19"/>
            <p:cNvGrpSpPr/>
            <p:nvPr/>
          </p:nvGrpSpPr>
          <p:grpSpPr>
            <a:xfrm rot="4990866">
              <a:off x="2354900" y="2755376"/>
              <a:ext cx="2195070" cy="925854"/>
              <a:chOff x="853314" y="1617134"/>
              <a:chExt cx="2195070" cy="925854"/>
            </a:xfrm>
          </p:grpSpPr>
          <p:sp>
            <p:nvSpPr>
              <p:cNvPr id="891" name="Google Shape;891;p1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2" name="Google Shape;892;p1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3" name="Google Shape;893;p1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4" name="Google Shape;894;p1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5" name="Google Shape;895;p1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896" name="Google Shape;896;p19"/>
            <p:cNvGrpSpPr/>
            <p:nvPr/>
          </p:nvGrpSpPr>
          <p:grpSpPr>
            <a:xfrm rot="10066674">
              <a:off x="1364629" y="4278820"/>
              <a:ext cx="2209185" cy="925854"/>
              <a:chOff x="853314" y="1617134"/>
              <a:chExt cx="2209185" cy="925854"/>
            </a:xfrm>
          </p:grpSpPr>
          <p:sp>
            <p:nvSpPr>
              <p:cNvPr id="897" name="Google Shape;897;p1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8" name="Google Shape;898;p1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899" name="Google Shape;899;p1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0" name="Google Shape;900;p1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1" name="Google Shape;901;p19"/>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02" name="Google Shape;902;p19"/>
            <p:cNvGrpSpPr/>
            <p:nvPr/>
          </p:nvGrpSpPr>
          <p:grpSpPr>
            <a:xfrm rot="-6545926">
              <a:off x="-305449" y="3514062"/>
              <a:ext cx="2271469" cy="925854"/>
              <a:chOff x="853314" y="1617134"/>
              <a:chExt cx="2271469" cy="925854"/>
            </a:xfrm>
          </p:grpSpPr>
          <p:sp>
            <p:nvSpPr>
              <p:cNvPr id="903" name="Google Shape;903;p1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4" name="Google Shape;904;p1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5" name="Google Shape;905;p1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6" name="Google Shape;906;p1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07" name="Google Shape;907;p19"/>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908" name="Google Shape;908;p19"/>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pic>
        <p:nvPicPr>
          <p:cNvPr id="909" name="Google Shape;909;p19"/>
          <p:cNvPicPr preferRelativeResize="0"/>
          <p:nvPr/>
        </p:nvPicPr>
        <p:blipFill rotWithShape="1">
          <a:blip r:embed="rId4">
            <a:alphaModFix/>
          </a:blip>
          <a:srcRect b="0" l="0" r="0" t="0"/>
          <a:stretch/>
        </p:blipFill>
        <p:spPr>
          <a:xfrm>
            <a:off x="2876788" y="1827023"/>
            <a:ext cx="5869940" cy="4921836"/>
          </a:xfrm>
          <a:prstGeom prst="rect">
            <a:avLst/>
          </a:prstGeom>
          <a:noFill/>
          <a:ln>
            <a:noFill/>
          </a:ln>
        </p:spPr>
      </p:pic>
      <p:sp>
        <p:nvSpPr>
          <p:cNvPr id="910" name="Google Shape;910;p19"/>
          <p:cNvSpPr/>
          <p:nvPr/>
        </p:nvSpPr>
        <p:spPr>
          <a:xfrm>
            <a:off x="4124840" y="1314011"/>
            <a:ext cx="331460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2E75B5"/>
                </a:solidFill>
                <a:latin typeface="Times New Roman"/>
                <a:ea typeface="Times New Roman"/>
                <a:cs typeface="Times New Roman"/>
                <a:sym typeface="Times New Roman"/>
              </a:rPr>
              <a:t>Đính kèm thành phần hồ sơ</a:t>
            </a:r>
            <a:endParaRPr b="1" sz="2000">
              <a:solidFill>
                <a:srgbClr val="2E75B5"/>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
          <p:cNvSpPr txBox="1"/>
          <p:nvPr>
            <p:ph idx="1" type="body"/>
          </p:nvPr>
        </p:nvSpPr>
        <p:spPr>
          <a:xfrm>
            <a:off x="323530" y="339511"/>
            <a:ext cx="11696674" cy="724247"/>
          </a:xfrm>
          <a:prstGeom prst="rect">
            <a:avLst/>
          </a:prstGeom>
          <a:solidFill>
            <a:schemeClr val="accent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n-US" sz="2800">
                <a:solidFill>
                  <a:schemeClr val="lt1"/>
                </a:solidFill>
                <a:latin typeface="Times New Roman"/>
                <a:ea typeface="Times New Roman"/>
                <a:cs typeface="Times New Roman"/>
                <a:sym typeface="Times New Roman"/>
              </a:rPr>
              <a:t>CÁC BƯỚC THỰC HIỆN THỦ TỤC DỊCH VỤ CÔNG LIÊN THÔNG</a:t>
            </a:r>
            <a:endParaRPr b="1" sz="2800">
              <a:solidFill>
                <a:schemeClr val="lt1"/>
              </a:solidFill>
              <a:latin typeface="Times New Roman"/>
              <a:ea typeface="Times New Roman"/>
              <a:cs typeface="Times New Roman"/>
              <a:sym typeface="Times New Roman"/>
            </a:endParaRPr>
          </a:p>
        </p:txBody>
      </p:sp>
      <p:sp>
        <p:nvSpPr>
          <p:cNvPr id="267" name="Google Shape;267;p2"/>
          <p:cNvSpPr/>
          <p:nvPr/>
        </p:nvSpPr>
        <p:spPr>
          <a:xfrm>
            <a:off x="948787" y="3052646"/>
            <a:ext cx="2846262" cy="2028130"/>
          </a:xfrm>
          <a:prstGeom prst="verticalScroll">
            <a:avLst>
              <a:gd fmla="val 12500" name="adj"/>
            </a:avLst>
          </a:prstGeom>
          <a:solidFill>
            <a:schemeClr val="accent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666" u="none" cap="none" strike="noStrike">
                <a:solidFill>
                  <a:srgbClr val="434343"/>
                </a:solidFill>
                <a:latin typeface="Times New Roman"/>
                <a:ea typeface="Times New Roman"/>
                <a:cs typeface="Times New Roman"/>
                <a:sym typeface="Times New Roman"/>
              </a:rPr>
              <a:t>Đăng nhập tài khoản Cổng dịch vụ công quốc gia</a:t>
            </a:r>
            <a:endParaRPr b="0" i="1" sz="2666" u="none" cap="none" strike="noStrike">
              <a:solidFill>
                <a:srgbClr val="434343"/>
              </a:solidFill>
              <a:latin typeface="Times New Roman"/>
              <a:ea typeface="Times New Roman"/>
              <a:cs typeface="Times New Roman"/>
              <a:sym typeface="Times New Roman"/>
            </a:endParaRPr>
          </a:p>
        </p:txBody>
      </p:sp>
      <p:sp>
        <p:nvSpPr>
          <p:cNvPr id="268" name="Google Shape;268;p2"/>
          <p:cNvSpPr/>
          <p:nvPr/>
        </p:nvSpPr>
        <p:spPr>
          <a:xfrm>
            <a:off x="4687154" y="3052646"/>
            <a:ext cx="2955352" cy="1887534"/>
          </a:xfrm>
          <a:prstGeom prst="verticalScroll">
            <a:avLst>
              <a:gd fmla="val 12500" name="adj"/>
            </a:avLst>
          </a:prstGeom>
          <a:solidFill>
            <a:srgbClr val="85A7D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666" u="none" cap="none" strike="noStrike">
                <a:solidFill>
                  <a:srgbClr val="434343"/>
                </a:solidFill>
                <a:latin typeface="Times New Roman"/>
                <a:ea typeface="Times New Roman"/>
                <a:cs typeface="Times New Roman"/>
                <a:sym typeface="Times New Roman"/>
              </a:rPr>
              <a:t>Tạo và nộp hồ sơ dịch vụ công liên thông</a:t>
            </a:r>
            <a:endParaRPr b="0" i="1" sz="2666" u="none" cap="none" strike="noStrike">
              <a:solidFill>
                <a:srgbClr val="434343"/>
              </a:solidFill>
              <a:latin typeface="Times New Roman"/>
              <a:ea typeface="Times New Roman"/>
              <a:cs typeface="Times New Roman"/>
              <a:sym typeface="Times New Roman"/>
            </a:endParaRPr>
          </a:p>
        </p:txBody>
      </p:sp>
      <p:sp>
        <p:nvSpPr>
          <p:cNvPr id="269" name="Google Shape;269;p2"/>
          <p:cNvSpPr/>
          <p:nvPr/>
        </p:nvSpPr>
        <p:spPr>
          <a:xfrm>
            <a:off x="8534611" y="3052646"/>
            <a:ext cx="2955352" cy="1887534"/>
          </a:xfrm>
          <a:prstGeom prst="verticalScroll">
            <a:avLst>
              <a:gd fmla="val 12500" name="adj"/>
            </a:avLst>
          </a:prstGeom>
          <a:solidFill>
            <a:schemeClr val="lt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666" u="none" cap="none" strike="noStrike">
                <a:solidFill>
                  <a:srgbClr val="434343"/>
                </a:solidFill>
                <a:latin typeface="Times New Roman"/>
                <a:ea typeface="Times New Roman"/>
                <a:cs typeface="Times New Roman"/>
                <a:sym typeface="Times New Roman"/>
              </a:rPr>
              <a:t>Tra cứu hồ sơ</a:t>
            </a:r>
            <a:endParaRPr b="0" i="1" sz="2666" u="none" cap="none" strike="noStrike">
              <a:solidFill>
                <a:srgbClr val="434343"/>
              </a:solidFill>
              <a:latin typeface="Times New Roman"/>
              <a:ea typeface="Times New Roman"/>
              <a:cs typeface="Times New Roman"/>
              <a:sym typeface="Times New Roman"/>
            </a:endParaRPr>
          </a:p>
        </p:txBody>
      </p:sp>
      <p:pic>
        <p:nvPicPr>
          <p:cNvPr id="270" name="Google Shape;270;p2"/>
          <p:cNvPicPr preferRelativeResize="0"/>
          <p:nvPr/>
        </p:nvPicPr>
        <p:blipFill rotWithShape="1">
          <a:blip r:embed="rId3">
            <a:alphaModFix/>
          </a:blip>
          <a:srcRect b="0" l="0" r="0" t="0"/>
          <a:stretch/>
        </p:blipFill>
        <p:spPr>
          <a:xfrm>
            <a:off x="10656036" y="1822621"/>
            <a:ext cx="647667" cy="640193"/>
          </a:xfrm>
          <a:prstGeom prst="rect">
            <a:avLst/>
          </a:prstGeom>
          <a:noFill/>
          <a:ln>
            <a:noFill/>
          </a:ln>
        </p:spPr>
      </p:pic>
      <p:grpSp>
        <p:nvGrpSpPr>
          <p:cNvPr id="271" name="Google Shape;271;p2"/>
          <p:cNvGrpSpPr/>
          <p:nvPr/>
        </p:nvGrpSpPr>
        <p:grpSpPr>
          <a:xfrm>
            <a:off x="10187669" y="1439648"/>
            <a:ext cx="1551575" cy="1483236"/>
            <a:chOff x="21230" y="1617134"/>
            <a:chExt cx="4021170" cy="3810892"/>
          </a:xfrm>
        </p:grpSpPr>
        <p:grpSp>
          <p:nvGrpSpPr>
            <p:cNvPr id="272" name="Google Shape;272;p2"/>
            <p:cNvGrpSpPr/>
            <p:nvPr/>
          </p:nvGrpSpPr>
          <p:grpSpPr>
            <a:xfrm>
              <a:off x="853314" y="1617134"/>
              <a:ext cx="2195070" cy="925854"/>
              <a:chOff x="853314" y="1617134"/>
              <a:chExt cx="2195070" cy="925854"/>
            </a:xfrm>
          </p:grpSpPr>
          <p:sp>
            <p:nvSpPr>
              <p:cNvPr id="273" name="Google Shape;273;p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74" name="Google Shape;274;p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75" name="Google Shape;275;p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76" name="Google Shape;276;p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77" name="Google Shape;277;p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278" name="Google Shape;278;p2"/>
            <p:cNvGrpSpPr/>
            <p:nvPr/>
          </p:nvGrpSpPr>
          <p:grpSpPr>
            <a:xfrm rot="4990866">
              <a:off x="2354900" y="2755376"/>
              <a:ext cx="2195070" cy="925854"/>
              <a:chOff x="853314" y="1617134"/>
              <a:chExt cx="2195070" cy="925854"/>
            </a:xfrm>
          </p:grpSpPr>
          <p:sp>
            <p:nvSpPr>
              <p:cNvPr id="279" name="Google Shape;279;p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0" name="Google Shape;280;p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1" name="Google Shape;281;p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2" name="Google Shape;282;p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3" name="Google Shape;283;p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284" name="Google Shape;284;p2"/>
            <p:cNvGrpSpPr/>
            <p:nvPr/>
          </p:nvGrpSpPr>
          <p:grpSpPr>
            <a:xfrm rot="10066674">
              <a:off x="1364629" y="4278820"/>
              <a:ext cx="2209185" cy="925854"/>
              <a:chOff x="853314" y="1617134"/>
              <a:chExt cx="2209185" cy="925854"/>
            </a:xfrm>
          </p:grpSpPr>
          <p:sp>
            <p:nvSpPr>
              <p:cNvPr id="285" name="Google Shape;285;p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6" name="Google Shape;286;p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7" name="Google Shape;287;p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8" name="Google Shape;288;p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89" name="Google Shape;289;p2"/>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290" name="Google Shape;290;p2"/>
            <p:cNvGrpSpPr/>
            <p:nvPr/>
          </p:nvGrpSpPr>
          <p:grpSpPr>
            <a:xfrm rot="-6545926">
              <a:off x="-305449" y="3514062"/>
              <a:ext cx="2271469" cy="925854"/>
              <a:chOff x="853314" y="1617134"/>
              <a:chExt cx="2271469" cy="925854"/>
            </a:xfrm>
          </p:grpSpPr>
          <p:sp>
            <p:nvSpPr>
              <p:cNvPr id="291" name="Google Shape;291;p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92" name="Google Shape;292;p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93" name="Google Shape;293;p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94" name="Google Shape;294;p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295" name="Google Shape;295;p2"/>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296" name="Google Shape;296;p2"/>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20"/>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916" name="Google Shape;916;p20"/>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917" name="Google Shape;917;p20"/>
          <p:cNvGrpSpPr/>
          <p:nvPr/>
        </p:nvGrpSpPr>
        <p:grpSpPr>
          <a:xfrm>
            <a:off x="10537770" y="1647466"/>
            <a:ext cx="1551575" cy="1483236"/>
            <a:chOff x="21230" y="1617134"/>
            <a:chExt cx="4021170" cy="3810892"/>
          </a:xfrm>
        </p:grpSpPr>
        <p:grpSp>
          <p:nvGrpSpPr>
            <p:cNvPr id="918" name="Google Shape;918;p20"/>
            <p:cNvGrpSpPr/>
            <p:nvPr/>
          </p:nvGrpSpPr>
          <p:grpSpPr>
            <a:xfrm>
              <a:off x="853314" y="1617134"/>
              <a:ext cx="2195070" cy="925854"/>
              <a:chOff x="853314" y="1617134"/>
              <a:chExt cx="2195070" cy="925854"/>
            </a:xfrm>
          </p:grpSpPr>
          <p:sp>
            <p:nvSpPr>
              <p:cNvPr id="919" name="Google Shape;919;p2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0" name="Google Shape;920;p2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1" name="Google Shape;921;p2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2" name="Google Shape;922;p2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3" name="Google Shape;923;p2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24" name="Google Shape;924;p20"/>
            <p:cNvGrpSpPr/>
            <p:nvPr/>
          </p:nvGrpSpPr>
          <p:grpSpPr>
            <a:xfrm rot="4990866">
              <a:off x="2354900" y="2755376"/>
              <a:ext cx="2195070" cy="925854"/>
              <a:chOff x="853314" y="1617134"/>
              <a:chExt cx="2195070" cy="925854"/>
            </a:xfrm>
          </p:grpSpPr>
          <p:sp>
            <p:nvSpPr>
              <p:cNvPr id="925" name="Google Shape;925;p2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6" name="Google Shape;926;p2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7" name="Google Shape;927;p2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8" name="Google Shape;928;p2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29" name="Google Shape;929;p2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30" name="Google Shape;930;p20"/>
            <p:cNvGrpSpPr/>
            <p:nvPr/>
          </p:nvGrpSpPr>
          <p:grpSpPr>
            <a:xfrm rot="10066674">
              <a:off x="1364629" y="4278820"/>
              <a:ext cx="2209185" cy="925854"/>
              <a:chOff x="853314" y="1617134"/>
              <a:chExt cx="2209185" cy="925854"/>
            </a:xfrm>
          </p:grpSpPr>
          <p:sp>
            <p:nvSpPr>
              <p:cNvPr id="931" name="Google Shape;931;p2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2" name="Google Shape;932;p2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3" name="Google Shape;933;p2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4" name="Google Shape;934;p2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5" name="Google Shape;935;p20"/>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36" name="Google Shape;936;p20"/>
            <p:cNvGrpSpPr/>
            <p:nvPr/>
          </p:nvGrpSpPr>
          <p:grpSpPr>
            <a:xfrm rot="-6545926">
              <a:off x="-305449" y="3514062"/>
              <a:ext cx="2271469" cy="925854"/>
              <a:chOff x="853314" y="1617134"/>
              <a:chExt cx="2271469" cy="925854"/>
            </a:xfrm>
          </p:grpSpPr>
          <p:sp>
            <p:nvSpPr>
              <p:cNvPr id="937" name="Google Shape;937;p2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8" name="Google Shape;938;p2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39" name="Google Shape;939;p2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40" name="Google Shape;940;p2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41" name="Google Shape;941;p20"/>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942" name="Google Shape;942;p20"/>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943" name="Google Shape;943;p20"/>
          <p:cNvSpPr/>
          <p:nvPr/>
        </p:nvSpPr>
        <p:spPr>
          <a:xfrm>
            <a:off x="3715684" y="1409367"/>
            <a:ext cx="507289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2E75B5"/>
                </a:solidFill>
                <a:latin typeface="Times New Roman"/>
                <a:ea typeface="Times New Roman"/>
                <a:cs typeface="Times New Roman"/>
                <a:sym typeface="Times New Roman"/>
              </a:rPr>
              <a:t>Lựa chọn hình thức nhận kết quả </a:t>
            </a:r>
            <a:endParaRPr b="1" sz="2400">
              <a:solidFill>
                <a:srgbClr val="2E75B5"/>
              </a:solidFill>
              <a:latin typeface="Times New Roman"/>
              <a:ea typeface="Times New Roman"/>
              <a:cs typeface="Times New Roman"/>
              <a:sym typeface="Times New Roman"/>
            </a:endParaRPr>
          </a:p>
        </p:txBody>
      </p:sp>
      <p:pic>
        <p:nvPicPr>
          <p:cNvPr id="944" name="Google Shape;944;p20"/>
          <p:cNvPicPr preferRelativeResize="0"/>
          <p:nvPr/>
        </p:nvPicPr>
        <p:blipFill rotWithShape="1">
          <a:blip r:embed="rId4">
            <a:alphaModFix/>
          </a:blip>
          <a:srcRect b="0" l="0" r="0" t="0"/>
          <a:stretch/>
        </p:blipFill>
        <p:spPr>
          <a:xfrm>
            <a:off x="3249093" y="2065052"/>
            <a:ext cx="5873115" cy="277495"/>
          </a:xfrm>
          <a:prstGeom prst="rect">
            <a:avLst/>
          </a:prstGeom>
          <a:noFill/>
          <a:ln cap="flat" cmpd="sng" w="9525">
            <a:solidFill>
              <a:schemeClr val="dk1"/>
            </a:solidFill>
            <a:prstDash val="solid"/>
            <a:round/>
            <a:headEnd len="sm" w="sm" type="none"/>
            <a:tailEnd len="sm" w="sm" type="none"/>
          </a:ln>
        </p:spPr>
      </p:pic>
      <p:pic>
        <p:nvPicPr>
          <p:cNvPr id="945" name="Google Shape;945;p20"/>
          <p:cNvPicPr preferRelativeResize="0"/>
          <p:nvPr/>
        </p:nvPicPr>
        <p:blipFill rotWithShape="1">
          <a:blip r:embed="rId5">
            <a:alphaModFix/>
          </a:blip>
          <a:srcRect b="0" l="0" r="0" t="0"/>
          <a:stretch/>
        </p:blipFill>
        <p:spPr>
          <a:xfrm>
            <a:off x="3249093" y="2628359"/>
            <a:ext cx="5873115" cy="802640"/>
          </a:xfrm>
          <a:prstGeom prst="rect">
            <a:avLst/>
          </a:prstGeom>
          <a:noFill/>
          <a:ln cap="flat" cmpd="sng" w="9525">
            <a:solidFill>
              <a:schemeClr val="dk1"/>
            </a:solidFill>
            <a:prstDash val="solid"/>
            <a:round/>
            <a:headEnd len="sm" w="sm" type="none"/>
            <a:tailEnd len="sm" w="sm" type="none"/>
          </a:ln>
        </p:spPr>
      </p:pic>
      <p:pic>
        <p:nvPicPr>
          <p:cNvPr id="946" name="Google Shape;946;p20"/>
          <p:cNvPicPr preferRelativeResize="0"/>
          <p:nvPr/>
        </p:nvPicPr>
        <p:blipFill rotWithShape="1">
          <a:blip r:embed="rId6">
            <a:alphaModFix/>
          </a:blip>
          <a:srcRect b="0" l="0" r="0" t="0"/>
          <a:stretch/>
        </p:blipFill>
        <p:spPr>
          <a:xfrm>
            <a:off x="3249093" y="3625019"/>
            <a:ext cx="5873115" cy="2858135"/>
          </a:xfrm>
          <a:prstGeom prst="rect">
            <a:avLst/>
          </a:prstGeom>
          <a:noFill/>
          <a:ln cap="flat" cmpd="sng" w="9525">
            <a:solidFill>
              <a:schemeClr val="dk1"/>
            </a:solidFill>
            <a:prstDash val="solid"/>
            <a:round/>
            <a:headEnd len="sm" w="sm" type="none"/>
            <a:tailEnd len="sm" w="sm" type="none"/>
          </a:ln>
        </p:spPr>
      </p:pic>
      <p:sp>
        <p:nvSpPr>
          <p:cNvPr id="947" name="Google Shape;947;p20"/>
          <p:cNvSpPr/>
          <p:nvPr/>
        </p:nvSpPr>
        <p:spPr>
          <a:xfrm>
            <a:off x="2542587" y="2040710"/>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1</a:t>
            </a:r>
            <a:endParaRPr b="1" sz="2000">
              <a:solidFill>
                <a:schemeClr val="lt1"/>
              </a:solidFill>
              <a:latin typeface="Times New Roman"/>
              <a:ea typeface="Times New Roman"/>
              <a:cs typeface="Times New Roman"/>
              <a:sym typeface="Times New Roman"/>
            </a:endParaRPr>
          </a:p>
        </p:txBody>
      </p:sp>
      <p:sp>
        <p:nvSpPr>
          <p:cNvPr id="948" name="Google Shape;948;p20"/>
          <p:cNvSpPr/>
          <p:nvPr/>
        </p:nvSpPr>
        <p:spPr>
          <a:xfrm>
            <a:off x="2544981" y="2866293"/>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2</a:t>
            </a:r>
            <a:endParaRPr b="1" sz="2000">
              <a:solidFill>
                <a:schemeClr val="lt1"/>
              </a:solidFill>
              <a:latin typeface="Times New Roman"/>
              <a:ea typeface="Times New Roman"/>
              <a:cs typeface="Times New Roman"/>
              <a:sym typeface="Times New Roman"/>
            </a:endParaRPr>
          </a:p>
        </p:txBody>
      </p:sp>
      <p:sp>
        <p:nvSpPr>
          <p:cNvPr id="949" name="Google Shape;949;p20"/>
          <p:cNvSpPr/>
          <p:nvPr/>
        </p:nvSpPr>
        <p:spPr>
          <a:xfrm>
            <a:off x="2542586" y="4642511"/>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3</a:t>
            </a:r>
            <a:endParaRPr b="1" sz="2000">
              <a:solidFill>
                <a:schemeClr val="l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21"/>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955" name="Google Shape;955;p21"/>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956" name="Google Shape;956;p21"/>
          <p:cNvGrpSpPr/>
          <p:nvPr/>
        </p:nvGrpSpPr>
        <p:grpSpPr>
          <a:xfrm>
            <a:off x="10537770" y="1647466"/>
            <a:ext cx="1551575" cy="1483236"/>
            <a:chOff x="21230" y="1617134"/>
            <a:chExt cx="4021170" cy="3810892"/>
          </a:xfrm>
        </p:grpSpPr>
        <p:grpSp>
          <p:nvGrpSpPr>
            <p:cNvPr id="957" name="Google Shape;957;p21"/>
            <p:cNvGrpSpPr/>
            <p:nvPr/>
          </p:nvGrpSpPr>
          <p:grpSpPr>
            <a:xfrm>
              <a:off x="853314" y="1617134"/>
              <a:ext cx="2195070" cy="925854"/>
              <a:chOff x="853314" y="1617134"/>
              <a:chExt cx="2195070" cy="925854"/>
            </a:xfrm>
          </p:grpSpPr>
          <p:sp>
            <p:nvSpPr>
              <p:cNvPr id="958" name="Google Shape;958;p2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59" name="Google Shape;959;p2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0" name="Google Shape;960;p2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1" name="Google Shape;961;p2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2" name="Google Shape;962;p2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63" name="Google Shape;963;p21"/>
            <p:cNvGrpSpPr/>
            <p:nvPr/>
          </p:nvGrpSpPr>
          <p:grpSpPr>
            <a:xfrm rot="4990866">
              <a:off x="2354900" y="2755376"/>
              <a:ext cx="2195070" cy="925854"/>
              <a:chOff x="853314" y="1617134"/>
              <a:chExt cx="2195070" cy="925854"/>
            </a:xfrm>
          </p:grpSpPr>
          <p:sp>
            <p:nvSpPr>
              <p:cNvPr id="964" name="Google Shape;964;p2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5" name="Google Shape;965;p2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6" name="Google Shape;966;p2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7" name="Google Shape;967;p2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68" name="Google Shape;968;p2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69" name="Google Shape;969;p21"/>
            <p:cNvGrpSpPr/>
            <p:nvPr/>
          </p:nvGrpSpPr>
          <p:grpSpPr>
            <a:xfrm rot="10066674">
              <a:off x="1364629" y="4278820"/>
              <a:ext cx="2209185" cy="925854"/>
              <a:chOff x="853314" y="1617134"/>
              <a:chExt cx="2209185" cy="925854"/>
            </a:xfrm>
          </p:grpSpPr>
          <p:sp>
            <p:nvSpPr>
              <p:cNvPr id="970" name="Google Shape;970;p2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1" name="Google Shape;971;p2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2" name="Google Shape;972;p2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3" name="Google Shape;973;p2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4" name="Google Shape;974;p21"/>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75" name="Google Shape;975;p21"/>
            <p:cNvGrpSpPr/>
            <p:nvPr/>
          </p:nvGrpSpPr>
          <p:grpSpPr>
            <a:xfrm rot="-6545926">
              <a:off x="-305449" y="3514062"/>
              <a:ext cx="2271469" cy="925854"/>
              <a:chOff x="853314" y="1617134"/>
              <a:chExt cx="2271469" cy="925854"/>
            </a:xfrm>
          </p:grpSpPr>
          <p:sp>
            <p:nvSpPr>
              <p:cNvPr id="976" name="Google Shape;976;p2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7" name="Google Shape;977;p2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8" name="Google Shape;978;p2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79" name="Google Shape;979;p2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80" name="Google Shape;980;p21"/>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981" name="Google Shape;981;p21"/>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982" name="Google Shape;982;p21"/>
          <p:cNvSpPr/>
          <p:nvPr/>
        </p:nvSpPr>
        <p:spPr>
          <a:xfrm>
            <a:off x="4008462" y="1363220"/>
            <a:ext cx="331460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rgbClr val="2E75B5"/>
                </a:solidFill>
                <a:latin typeface="Times New Roman"/>
                <a:ea typeface="Times New Roman"/>
                <a:cs typeface="Times New Roman"/>
                <a:sym typeface="Times New Roman"/>
              </a:rPr>
              <a:t>Hoàn thành</a:t>
            </a:r>
            <a:endParaRPr b="1" sz="3000">
              <a:solidFill>
                <a:srgbClr val="2E75B5"/>
              </a:solidFill>
              <a:latin typeface="Times New Roman"/>
              <a:ea typeface="Times New Roman"/>
              <a:cs typeface="Times New Roman"/>
              <a:sym typeface="Times New Roman"/>
            </a:endParaRPr>
          </a:p>
        </p:txBody>
      </p:sp>
      <p:pic>
        <p:nvPicPr>
          <p:cNvPr id="983" name="Google Shape;983;p21"/>
          <p:cNvPicPr preferRelativeResize="0"/>
          <p:nvPr/>
        </p:nvPicPr>
        <p:blipFill rotWithShape="1">
          <a:blip r:embed="rId4">
            <a:alphaModFix/>
          </a:blip>
          <a:srcRect b="0" l="0" r="0" t="0"/>
          <a:stretch/>
        </p:blipFill>
        <p:spPr>
          <a:xfrm>
            <a:off x="2603954" y="2052679"/>
            <a:ext cx="6340541" cy="37246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22"/>
          <p:cNvSpPr txBox="1"/>
          <p:nvPr>
            <p:ph idx="1" type="body"/>
          </p:nvPr>
        </p:nvSpPr>
        <p:spPr>
          <a:xfrm>
            <a:off x="864886" y="38492"/>
            <a:ext cx="10382986"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1. Đăng ký khai sinh, đăng ký thường trú, </a:t>
            </a:r>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cấp thẻ bảo hiểm y tế cho trẻ dưới 6 tuổi</a:t>
            </a:r>
            <a:endParaRPr b="1" i="1" sz="3200">
              <a:solidFill>
                <a:schemeClr val="lt1"/>
              </a:solidFill>
              <a:latin typeface="Times New Roman"/>
              <a:ea typeface="Times New Roman"/>
              <a:cs typeface="Times New Roman"/>
              <a:sym typeface="Times New Roman"/>
            </a:endParaRPr>
          </a:p>
        </p:txBody>
      </p:sp>
      <p:pic>
        <p:nvPicPr>
          <p:cNvPr id="989" name="Google Shape;989;p22"/>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990" name="Google Shape;990;p22"/>
          <p:cNvGrpSpPr/>
          <p:nvPr/>
        </p:nvGrpSpPr>
        <p:grpSpPr>
          <a:xfrm>
            <a:off x="10537770" y="1647466"/>
            <a:ext cx="1551575" cy="1483236"/>
            <a:chOff x="21230" y="1617134"/>
            <a:chExt cx="4021170" cy="3810892"/>
          </a:xfrm>
        </p:grpSpPr>
        <p:grpSp>
          <p:nvGrpSpPr>
            <p:cNvPr id="991" name="Google Shape;991;p22"/>
            <p:cNvGrpSpPr/>
            <p:nvPr/>
          </p:nvGrpSpPr>
          <p:grpSpPr>
            <a:xfrm>
              <a:off x="853314" y="1617134"/>
              <a:ext cx="2195070" cy="925854"/>
              <a:chOff x="853314" y="1617134"/>
              <a:chExt cx="2195070" cy="925854"/>
            </a:xfrm>
          </p:grpSpPr>
          <p:sp>
            <p:nvSpPr>
              <p:cNvPr id="992" name="Google Shape;992;p2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93" name="Google Shape;993;p2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94" name="Google Shape;994;p2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95" name="Google Shape;995;p2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96" name="Google Shape;996;p2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997" name="Google Shape;997;p22"/>
            <p:cNvGrpSpPr/>
            <p:nvPr/>
          </p:nvGrpSpPr>
          <p:grpSpPr>
            <a:xfrm rot="4990866">
              <a:off x="2354900" y="2755376"/>
              <a:ext cx="2195070" cy="925854"/>
              <a:chOff x="853314" y="1617134"/>
              <a:chExt cx="2195070" cy="925854"/>
            </a:xfrm>
          </p:grpSpPr>
          <p:sp>
            <p:nvSpPr>
              <p:cNvPr id="998" name="Google Shape;998;p2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999" name="Google Shape;999;p2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0" name="Google Shape;1000;p2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1" name="Google Shape;1001;p2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2" name="Google Shape;1002;p2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03" name="Google Shape;1003;p22"/>
            <p:cNvGrpSpPr/>
            <p:nvPr/>
          </p:nvGrpSpPr>
          <p:grpSpPr>
            <a:xfrm rot="10066674">
              <a:off x="1364629" y="4278820"/>
              <a:ext cx="2209185" cy="925854"/>
              <a:chOff x="853314" y="1617134"/>
              <a:chExt cx="2209185" cy="925854"/>
            </a:xfrm>
          </p:grpSpPr>
          <p:sp>
            <p:nvSpPr>
              <p:cNvPr id="1004" name="Google Shape;1004;p2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5" name="Google Shape;1005;p2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6" name="Google Shape;1006;p2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7" name="Google Shape;1007;p2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08" name="Google Shape;1008;p22"/>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09" name="Google Shape;1009;p22"/>
            <p:cNvGrpSpPr/>
            <p:nvPr/>
          </p:nvGrpSpPr>
          <p:grpSpPr>
            <a:xfrm rot="-6545926">
              <a:off x="-305449" y="3514062"/>
              <a:ext cx="2271469" cy="925854"/>
              <a:chOff x="853314" y="1617134"/>
              <a:chExt cx="2271469" cy="925854"/>
            </a:xfrm>
          </p:grpSpPr>
          <p:sp>
            <p:nvSpPr>
              <p:cNvPr id="1010" name="Google Shape;1010;p2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11" name="Google Shape;1011;p2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12" name="Google Shape;1012;p2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13" name="Google Shape;1013;p2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14" name="Google Shape;1014;p22"/>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015" name="Google Shape;1015;p22"/>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016" name="Google Shape;1016;p22"/>
          <p:cNvSpPr/>
          <p:nvPr/>
        </p:nvSpPr>
        <p:spPr>
          <a:xfrm>
            <a:off x="530313" y="1715040"/>
            <a:ext cx="331460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2E75B5"/>
                </a:solidFill>
                <a:latin typeface="Times New Roman"/>
                <a:ea typeface="Times New Roman"/>
                <a:cs typeface="Times New Roman"/>
                <a:sym typeface="Times New Roman"/>
              </a:rPr>
              <a:t>Chỉnh sửa hồ sơ</a:t>
            </a:r>
            <a:endParaRPr b="1" sz="3200">
              <a:solidFill>
                <a:srgbClr val="2E75B5"/>
              </a:solidFill>
              <a:latin typeface="Times New Roman"/>
              <a:ea typeface="Times New Roman"/>
              <a:cs typeface="Times New Roman"/>
              <a:sym typeface="Times New Roman"/>
            </a:endParaRPr>
          </a:p>
        </p:txBody>
      </p:sp>
      <p:pic>
        <p:nvPicPr>
          <p:cNvPr id="1017" name="Google Shape;1017;p22"/>
          <p:cNvPicPr preferRelativeResize="0"/>
          <p:nvPr/>
        </p:nvPicPr>
        <p:blipFill rotWithShape="1">
          <a:blip r:embed="rId4">
            <a:alphaModFix/>
          </a:blip>
          <a:srcRect b="0" l="0" r="0" t="0"/>
          <a:stretch/>
        </p:blipFill>
        <p:spPr>
          <a:xfrm>
            <a:off x="3845718" y="1253461"/>
            <a:ext cx="5494148" cy="56045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23"/>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023" name="Google Shape;1023;p23"/>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024" name="Google Shape;1024;p23"/>
          <p:cNvGrpSpPr/>
          <p:nvPr/>
        </p:nvGrpSpPr>
        <p:grpSpPr>
          <a:xfrm>
            <a:off x="10537770" y="1647466"/>
            <a:ext cx="1551575" cy="1483236"/>
            <a:chOff x="21230" y="1617134"/>
            <a:chExt cx="4021170" cy="3810892"/>
          </a:xfrm>
        </p:grpSpPr>
        <p:grpSp>
          <p:nvGrpSpPr>
            <p:cNvPr id="1025" name="Google Shape;1025;p23"/>
            <p:cNvGrpSpPr/>
            <p:nvPr/>
          </p:nvGrpSpPr>
          <p:grpSpPr>
            <a:xfrm>
              <a:off x="853314" y="1617134"/>
              <a:ext cx="2195070" cy="925854"/>
              <a:chOff x="853314" y="1617134"/>
              <a:chExt cx="2195070" cy="925854"/>
            </a:xfrm>
          </p:grpSpPr>
          <p:sp>
            <p:nvSpPr>
              <p:cNvPr id="1026" name="Google Shape;1026;p2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27" name="Google Shape;1027;p2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28" name="Google Shape;1028;p2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29" name="Google Shape;1029;p2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0" name="Google Shape;1030;p2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31" name="Google Shape;1031;p23"/>
            <p:cNvGrpSpPr/>
            <p:nvPr/>
          </p:nvGrpSpPr>
          <p:grpSpPr>
            <a:xfrm rot="4990866">
              <a:off x="2354900" y="2755376"/>
              <a:ext cx="2195070" cy="925854"/>
              <a:chOff x="853314" y="1617134"/>
              <a:chExt cx="2195070" cy="925854"/>
            </a:xfrm>
          </p:grpSpPr>
          <p:sp>
            <p:nvSpPr>
              <p:cNvPr id="1032" name="Google Shape;1032;p2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3" name="Google Shape;1033;p2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4" name="Google Shape;1034;p2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5" name="Google Shape;1035;p2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6" name="Google Shape;1036;p2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37" name="Google Shape;1037;p23"/>
            <p:cNvGrpSpPr/>
            <p:nvPr/>
          </p:nvGrpSpPr>
          <p:grpSpPr>
            <a:xfrm rot="10066674">
              <a:off x="1364629" y="4278820"/>
              <a:ext cx="2209185" cy="925854"/>
              <a:chOff x="853314" y="1617134"/>
              <a:chExt cx="2209185" cy="925854"/>
            </a:xfrm>
          </p:grpSpPr>
          <p:sp>
            <p:nvSpPr>
              <p:cNvPr id="1038" name="Google Shape;1038;p2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39" name="Google Shape;1039;p2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0" name="Google Shape;1040;p2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1" name="Google Shape;1041;p2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2" name="Google Shape;1042;p23"/>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43" name="Google Shape;1043;p23"/>
            <p:cNvGrpSpPr/>
            <p:nvPr/>
          </p:nvGrpSpPr>
          <p:grpSpPr>
            <a:xfrm rot="-6545926">
              <a:off x="-305449" y="3514062"/>
              <a:ext cx="2271469" cy="925854"/>
              <a:chOff x="853314" y="1617134"/>
              <a:chExt cx="2271469" cy="925854"/>
            </a:xfrm>
          </p:grpSpPr>
          <p:sp>
            <p:nvSpPr>
              <p:cNvPr id="1044" name="Google Shape;1044;p2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5" name="Google Shape;1045;p2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6" name="Google Shape;1046;p2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7" name="Google Shape;1047;p2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48" name="Google Shape;1048;p23"/>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049" name="Google Shape;1049;p23"/>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pic>
        <p:nvPicPr>
          <p:cNvPr id="1050" name="Google Shape;1050;p23"/>
          <p:cNvPicPr preferRelativeResize="0"/>
          <p:nvPr/>
        </p:nvPicPr>
        <p:blipFill rotWithShape="1">
          <a:blip r:embed="rId4">
            <a:alphaModFix/>
          </a:blip>
          <a:srcRect b="0" l="0" r="0" t="0"/>
          <a:stretch/>
        </p:blipFill>
        <p:spPr>
          <a:xfrm>
            <a:off x="2462889" y="2331954"/>
            <a:ext cx="6715053" cy="3871595"/>
          </a:xfrm>
          <a:prstGeom prst="rect">
            <a:avLst/>
          </a:prstGeom>
          <a:noFill/>
          <a:ln>
            <a:noFill/>
          </a:ln>
        </p:spPr>
      </p:pic>
      <p:sp>
        <p:nvSpPr>
          <p:cNvPr id="1051" name="Google Shape;1051;p23"/>
          <p:cNvSpPr/>
          <p:nvPr/>
        </p:nvSpPr>
        <p:spPr>
          <a:xfrm>
            <a:off x="3155251" y="1647466"/>
            <a:ext cx="57455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E75B5"/>
                </a:solidFill>
                <a:latin typeface="Times New Roman"/>
                <a:ea typeface="Times New Roman"/>
                <a:cs typeface="Times New Roman"/>
                <a:sym typeface="Times New Roman"/>
              </a:rPr>
              <a:t>Lựa chọn cơ quan thực hiện</a:t>
            </a:r>
            <a:endParaRPr b="1" sz="2800">
              <a:solidFill>
                <a:srgbClr val="2E75B5"/>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4"/>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057" name="Google Shape;1057;p24"/>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058" name="Google Shape;1058;p24"/>
          <p:cNvGrpSpPr/>
          <p:nvPr/>
        </p:nvGrpSpPr>
        <p:grpSpPr>
          <a:xfrm>
            <a:off x="10537770" y="1647466"/>
            <a:ext cx="1551575" cy="1483236"/>
            <a:chOff x="21230" y="1617134"/>
            <a:chExt cx="4021170" cy="3810892"/>
          </a:xfrm>
        </p:grpSpPr>
        <p:grpSp>
          <p:nvGrpSpPr>
            <p:cNvPr id="1059" name="Google Shape;1059;p24"/>
            <p:cNvGrpSpPr/>
            <p:nvPr/>
          </p:nvGrpSpPr>
          <p:grpSpPr>
            <a:xfrm>
              <a:off x="853314" y="1617134"/>
              <a:ext cx="2195070" cy="925854"/>
              <a:chOff x="853314" y="1617134"/>
              <a:chExt cx="2195070" cy="925854"/>
            </a:xfrm>
          </p:grpSpPr>
          <p:sp>
            <p:nvSpPr>
              <p:cNvPr id="1060" name="Google Shape;1060;p2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1" name="Google Shape;1061;p2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2" name="Google Shape;1062;p2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3" name="Google Shape;1063;p2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4" name="Google Shape;1064;p2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65" name="Google Shape;1065;p24"/>
            <p:cNvGrpSpPr/>
            <p:nvPr/>
          </p:nvGrpSpPr>
          <p:grpSpPr>
            <a:xfrm rot="4990866">
              <a:off x="2354900" y="2755376"/>
              <a:ext cx="2195070" cy="925854"/>
              <a:chOff x="853314" y="1617134"/>
              <a:chExt cx="2195070" cy="925854"/>
            </a:xfrm>
          </p:grpSpPr>
          <p:sp>
            <p:nvSpPr>
              <p:cNvPr id="1066" name="Google Shape;1066;p2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7" name="Google Shape;1067;p2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8" name="Google Shape;1068;p2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69" name="Google Shape;1069;p2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0" name="Google Shape;1070;p2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71" name="Google Shape;1071;p24"/>
            <p:cNvGrpSpPr/>
            <p:nvPr/>
          </p:nvGrpSpPr>
          <p:grpSpPr>
            <a:xfrm rot="10066674">
              <a:off x="1364629" y="4278820"/>
              <a:ext cx="2209185" cy="925854"/>
              <a:chOff x="853314" y="1617134"/>
              <a:chExt cx="2209185" cy="925854"/>
            </a:xfrm>
          </p:grpSpPr>
          <p:sp>
            <p:nvSpPr>
              <p:cNvPr id="1072" name="Google Shape;1072;p2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3" name="Google Shape;1073;p2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4" name="Google Shape;1074;p2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5" name="Google Shape;1075;p2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6" name="Google Shape;1076;p24"/>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77" name="Google Shape;1077;p24"/>
            <p:cNvGrpSpPr/>
            <p:nvPr/>
          </p:nvGrpSpPr>
          <p:grpSpPr>
            <a:xfrm rot="-6545926">
              <a:off x="-305449" y="3514062"/>
              <a:ext cx="2271469" cy="925854"/>
              <a:chOff x="853314" y="1617134"/>
              <a:chExt cx="2271469" cy="925854"/>
            </a:xfrm>
          </p:grpSpPr>
          <p:sp>
            <p:nvSpPr>
              <p:cNvPr id="1078" name="Google Shape;1078;p2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79" name="Google Shape;1079;p2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80" name="Google Shape;1080;p2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81" name="Google Shape;1081;p2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82" name="Google Shape;1082;p24"/>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083" name="Google Shape;1083;p24"/>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084" name="Google Shape;1084;p24"/>
          <p:cNvSpPr/>
          <p:nvPr/>
        </p:nvSpPr>
        <p:spPr>
          <a:xfrm>
            <a:off x="7282526" y="5637575"/>
            <a:ext cx="4423641"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200">
                <a:solidFill>
                  <a:srgbClr val="2E75B5"/>
                </a:solidFill>
                <a:latin typeface="Times New Roman"/>
                <a:ea typeface="Times New Roman"/>
                <a:cs typeface="Times New Roman"/>
                <a:sym typeface="Times New Roman"/>
              </a:rPr>
              <a:t>Chọn đối tượng hưởng mai tang phí</a:t>
            </a:r>
            <a:endParaRPr i="1" sz="2200">
              <a:solidFill>
                <a:srgbClr val="2E75B5"/>
              </a:solidFill>
              <a:latin typeface="Times New Roman"/>
              <a:ea typeface="Times New Roman"/>
              <a:cs typeface="Times New Roman"/>
              <a:sym typeface="Times New Roman"/>
            </a:endParaRPr>
          </a:p>
        </p:txBody>
      </p:sp>
      <p:pic>
        <p:nvPicPr>
          <p:cNvPr id="1085" name="Google Shape;1085;p24"/>
          <p:cNvPicPr preferRelativeResize="0"/>
          <p:nvPr/>
        </p:nvPicPr>
        <p:blipFill rotWithShape="1">
          <a:blip r:embed="rId4">
            <a:alphaModFix/>
          </a:blip>
          <a:srcRect b="0" l="0" r="0" t="0"/>
          <a:stretch/>
        </p:blipFill>
        <p:spPr>
          <a:xfrm>
            <a:off x="461935" y="1650765"/>
            <a:ext cx="6724650" cy="51454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25"/>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091" name="Google Shape;1091;p25"/>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092" name="Google Shape;1092;p25"/>
          <p:cNvGrpSpPr/>
          <p:nvPr/>
        </p:nvGrpSpPr>
        <p:grpSpPr>
          <a:xfrm>
            <a:off x="10537770" y="1647466"/>
            <a:ext cx="1551575" cy="1483236"/>
            <a:chOff x="21230" y="1617134"/>
            <a:chExt cx="4021170" cy="3810892"/>
          </a:xfrm>
        </p:grpSpPr>
        <p:grpSp>
          <p:nvGrpSpPr>
            <p:cNvPr id="1093" name="Google Shape;1093;p25"/>
            <p:cNvGrpSpPr/>
            <p:nvPr/>
          </p:nvGrpSpPr>
          <p:grpSpPr>
            <a:xfrm>
              <a:off x="853314" y="1617134"/>
              <a:ext cx="2195070" cy="925854"/>
              <a:chOff x="853314" y="1617134"/>
              <a:chExt cx="2195070" cy="925854"/>
            </a:xfrm>
          </p:grpSpPr>
          <p:sp>
            <p:nvSpPr>
              <p:cNvPr id="1094" name="Google Shape;1094;p2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95" name="Google Shape;1095;p2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96" name="Google Shape;1096;p2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97" name="Google Shape;1097;p2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098" name="Google Shape;1098;p2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099" name="Google Shape;1099;p25"/>
            <p:cNvGrpSpPr/>
            <p:nvPr/>
          </p:nvGrpSpPr>
          <p:grpSpPr>
            <a:xfrm rot="4990866">
              <a:off x="2354900" y="2755376"/>
              <a:ext cx="2195070" cy="925854"/>
              <a:chOff x="853314" y="1617134"/>
              <a:chExt cx="2195070" cy="925854"/>
            </a:xfrm>
          </p:grpSpPr>
          <p:sp>
            <p:nvSpPr>
              <p:cNvPr id="1100" name="Google Shape;1100;p2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1" name="Google Shape;1101;p2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2" name="Google Shape;1102;p2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3" name="Google Shape;1103;p2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4" name="Google Shape;1104;p2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05" name="Google Shape;1105;p25"/>
            <p:cNvGrpSpPr/>
            <p:nvPr/>
          </p:nvGrpSpPr>
          <p:grpSpPr>
            <a:xfrm rot="10066674">
              <a:off x="1364629" y="4278820"/>
              <a:ext cx="2209185" cy="925854"/>
              <a:chOff x="853314" y="1617134"/>
              <a:chExt cx="2209185" cy="925854"/>
            </a:xfrm>
          </p:grpSpPr>
          <p:sp>
            <p:nvSpPr>
              <p:cNvPr id="1106" name="Google Shape;1106;p2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7" name="Google Shape;1107;p2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8" name="Google Shape;1108;p2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09" name="Google Shape;1109;p2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10" name="Google Shape;1110;p25"/>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11" name="Google Shape;1111;p25"/>
            <p:cNvGrpSpPr/>
            <p:nvPr/>
          </p:nvGrpSpPr>
          <p:grpSpPr>
            <a:xfrm rot="-6545926">
              <a:off x="-305449" y="3514062"/>
              <a:ext cx="2271469" cy="925854"/>
              <a:chOff x="853314" y="1617134"/>
              <a:chExt cx="2271469" cy="925854"/>
            </a:xfrm>
          </p:grpSpPr>
          <p:sp>
            <p:nvSpPr>
              <p:cNvPr id="1112" name="Google Shape;1112;p2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13" name="Google Shape;1113;p2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14" name="Google Shape;1114;p2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15" name="Google Shape;1115;p2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16" name="Google Shape;1116;p25"/>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117" name="Google Shape;1117;p25"/>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pic>
        <p:nvPicPr>
          <p:cNvPr id="1118" name="Google Shape;1118;p25"/>
          <p:cNvPicPr preferRelativeResize="0"/>
          <p:nvPr/>
        </p:nvPicPr>
        <p:blipFill rotWithShape="1">
          <a:blip r:embed="rId4">
            <a:alphaModFix/>
          </a:blip>
          <a:srcRect b="0" l="0" r="0" t="0"/>
          <a:stretch/>
        </p:blipFill>
        <p:spPr>
          <a:xfrm>
            <a:off x="3562265" y="2119494"/>
            <a:ext cx="6725285" cy="1297940"/>
          </a:xfrm>
          <a:prstGeom prst="rect">
            <a:avLst/>
          </a:prstGeom>
          <a:noFill/>
          <a:ln>
            <a:noFill/>
          </a:ln>
        </p:spPr>
      </p:pic>
      <p:sp>
        <p:nvSpPr>
          <p:cNvPr id="1119" name="Google Shape;1119;p25"/>
          <p:cNvSpPr/>
          <p:nvPr/>
        </p:nvSpPr>
        <p:spPr>
          <a:xfrm>
            <a:off x="2675433" y="2514367"/>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1</a:t>
            </a:r>
            <a:endParaRPr b="1" sz="2000">
              <a:solidFill>
                <a:schemeClr val="lt1"/>
              </a:solidFill>
              <a:latin typeface="Times New Roman"/>
              <a:ea typeface="Times New Roman"/>
              <a:cs typeface="Times New Roman"/>
              <a:sym typeface="Times New Roman"/>
            </a:endParaRPr>
          </a:p>
        </p:txBody>
      </p:sp>
      <p:pic>
        <p:nvPicPr>
          <p:cNvPr id="1120" name="Google Shape;1120;p25"/>
          <p:cNvPicPr preferRelativeResize="0"/>
          <p:nvPr/>
        </p:nvPicPr>
        <p:blipFill rotWithShape="1">
          <a:blip r:embed="rId5">
            <a:alphaModFix/>
          </a:blip>
          <a:srcRect b="0" l="0" r="0" t="0"/>
          <a:stretch/>
        </p:blipFill>
        <p:spPr>
          <a:xfrm>
            <a:off x="3562265" y="3903472"/>
            <a:ext cx="6725285" cy="1858010"/>
          </a:xfrm>
          <a:prstGeom prst="rect">
            <a:avLst/>
          </a:prstGeom>
          <a:noFill/>
          <a:ln>
            <a:noFill/>
          </a:ln>
        </p:spPr>
      </p:pic>
      <p:sp>
        <p:nvSpPr>
          <p:cNvPr id="1121" name="Google Shape;1121;p25"/>
          <p:cNvSpPr/>
          <p:nvPr/>
        </p:nvSpPr>
        <p:spPr>
          <a:xfrm>
            <a:off x="2677296" y="4505705"/>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2</a:t>
            </a:r>
            <a:endParaRPr b="1" sz="2000">
              <a:solidFill>
                <a:schemeClr val="lt1"/>
              </a:solidFill>
              <a:latin typeface="Times New Roman"/>
              <a:ea typeface="Times New Roman"/>
              <a:cs typeface="Times New Roman"/>
              <a:sym typeface="Times New Roman"/>
            </a:endParaRPr>
          </a:p>
        </p:txBody>
      </p:sp>
      <p:sp>
        <p:nvSpPr>
          <p:cNvPr id="1122" name="Google Shape;1122;p25"/>
          <p:cNvSpPr/>
          <p:nvPr/>
        </p:nvSpPr>
        <p:spPr>
          <a:xfrm>
            <a:off x="696871" y="1600024"/>
            <a:ext cx="197856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200">
                <a:solidFill>
                  <a:srgbClr val="2E75B5"/>
                </a:solidFill>
                <a:latin typeface="Times New Roman"/>
                <a:ea typeface="Times New Roman"/>
                <a:cs typeface="Times New Roman"/>
                <a:sym typeface="Times New Roman"/>
              </a:rPr>
              <a:t>Chọn cơ quan thực hiện</a:t>
            </a:r>
            <a:endParaRPr i="1" sz="2200">
              <a:solidFill>
                <a:srgbClr val="2E75B5"/>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26"/>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128" name="Google Shape;1128;p26"/>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129" name="Google Shape;1129;p26"/>
          <p:cNvGrpSpPr/>
          <p:nvPr/>
        </p:nvGrpSpPr>
        <p:grpSpPr>
          <a:xfrm>
            <a:off x="10537770" y="1647466"/>
            <a:ext cx="1551575" cy="1483236"/>
            <a:chOff x="21230" y="1617134"/>
            <a:chExt cx="4021170" cy="3810892"/>
          </a:xfrm>
        </p:grpSpPr>
        <p:grpSp>
          <p:nvGrpSpPr>
            <p:cNvPr id="1130" name="Google Shape;1130;p26"/>
            <p:cNvGrpSpPr/>
            <p:nvPr/>
          </p:nvGrpSpPr>
          <p:grpSpPr>
            <a:xfrm>
              <a:off x="853314" y="1617134"/>
              <a:ext cx="2195070" cy="925854"/>
              <a:chOff x="853314" y="1617134"/>
              <a:chExt cx="2195070" cy="925854"/>
            </a:xfrm>
          </p:grpSpPr>
          <p:sp>
            <p:nvSpPr>
              <p:cNvPr id="1131" name="Google Shape;1131;p2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2" name="Google Shape;1132;p2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3" name="Google Shape;1133;p2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4" name="Google Shape;1134;p2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5" name="Google Shape;1135;p2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36" name="Google Shape;1136;p26"/>
            <p:cNvGrpSpPr/>
            <p:nvPr/>
          </p:nvGrpSpPr>
          <p:grpSpPr>
            <a:xfrm rot="4990866">
              <a:off x="2354900" y="2755376"/>
              <a:ext cx="2195070" cy="925854"/>
              <a:chOff x="853314" y="1617134"/>
              <a:chExt cx="2195070" cy="925854"/>
            </a:xfrm>
          </p:grpSpPr>
          <p:sp>
            <p:nvSpPr>
              <p:cNvPr id="1137" name="Google Shape;1137;p2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8" name="Google Shape;1138;p2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39" name="Google Shape;1139;p2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0" name="Google Shape;1140;p2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1" name="Google Shape;1141;p2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42" name="Google Shape;1142;p26"/>
            <p:cNvGrpSpPr/>
            <p:nvPr/>
          </p:nvGrpSpPr>
          <p:grpSpPr>
            <a:xfrm rot="10066674">
              <a:off x="1364629" y="4278820"/>
              <a:ext cx="2209185" cy="925854"/>
              <a:chOff x="853314" y="1617134"/>
              <a:chExt cx="2209185" cy="925854"/>
            </a:xfrm>
          </p:grpSpPr>
          <p:sp>
            <p:nvSpPr>
              <p:cNvPr id="1143" name="Google Shape;1143;p2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4" name="Google Shape;1144;p2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5" name="Google Shape;1145;p2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6" name="Google Shape;1146;p2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47" name="Google Shape;1147;p26"/>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48" name="Google Shape;1148;p26"/>
            <p:cNvGrpSpPr/>
            <p:nvPr/>
          </p:nvGrpSpPr>
          <p:grpSpPr>
            <a:xfrm rot="-6545926">
              <a:off x="-305449" y="3514062"/>
              <a:ext cx="2271469" cy="925854"/>
              <a:chOff x="853314" y="1617134"/>
              <a:chExt cx="2271469" cy="925854"/>
            </a:xfrm>
          </p:grpSpPr>
          <p:sp>
            <p:nvSpPr>
              <p:cNvPr id="1149" name="Google Shape;1149;p2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50" name="Google Shape;1150;p2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51" name="Google Shape;1151;p2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52" name="Google Shape;1152;p2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53" name="Google Shape;1153;p26"/>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154" name="Google Shape;1154;p26"/>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pic>
        <p:nvPicPr>
          <p:cNvPr id="1155" name="Google Shape;1155;p26"/>
          <p:cNvPicPr preferRelativeResize="0"/>
          <p:nvPr/>
        </p:nvPicPr>
        <p:blipFill rotWithShape="1">
          <a:blip r:embed="rId4">
            <a:alphaModFix/>
          </a:blip>
          <a:srcRect b="0" l="0" r="0" t="0"/>
          <a:stretch/>
        </p:blipFill>
        <p:spPr>
          <a:xfrm>
            <a:off x="4255855" y="2144680"/>
            <a:ext cx="5770880" cy="1401445"/>
          </a:xfrm>
          <a:prstGeom prst="rect">
            <a:avLst/>
          </a:prstGeom>
          <a:noFill/>
          <a:ln>
            <a:noFill/>
          </a:ln>
        </p:spPr>
      </p:pic>
      <p:sp>
        <p:nvSpPr>
          <p:cNvPr id="1156" name="Google Shape;1156;p26"/>
          <p:cNvSpPr/>
          <p:nvPr/>
        </p:nvSpPr>
        <p:spPr>
          <a:xfrm>
            <a:off x="3248177" y="2563346"/>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3</a:t>
            </a:r>
            <a:endParaRPr b="1" sz="2000">
              <a:solidFill>
                <a:schemeClr val="lt1"/>
              </a:solidFill>
              <a:latin typeface="Times New Roman"/>
              <a:ea typeface="Times New Roman"/>
              <a:cs typeface="Times New Roman"/>
              <a:sym typeface="Times New Roman"/>
            </a:endParaRPr>
          </a:p>
        </p:txBody>
      </p:sp>
      <p:pic>
        <p:nvPicPr>
          <p:cNvPr id="1157" name="Google Shape;1157;p26"/>
          <p:cNvPicPr preferRelativeResize="0"/>
          <p:nvPr/>
        </p:nvPicPr>
        <p:blipFill rotWithShape="1">
          <a:blip r:embed="rId5">
            <a:alphaModFix/>
          </a:blip>
          <a:srcRect b="0" l="0" r="0" t="0"/>
          <a:stretch/>
        </p:blipFill>
        <p:spPr>
          <a:xfrm>
            <a:off x="4260935" y="4291071"/>
            <a:ext cx="5765800" cy="1401445"/>
          </a:xfrm>
          <a:prstGeom prst="rect">
            <a:avLst/>
          </a:prstGeom>
          <a:noFill/>
          <a:ln>
            <a:noFill/>
          </a:ln>
        </p:spPr>
      </p:pic>
      <p:sp>
        <p:nvSpPr>
          <p:cNvPr id="1158" name="Google Shape;1158;p26"/>
          <p:cNvSpPr/>
          <p:nvPr/>
        </p:nvSpPr>
        <p:spPr>
          <a:xfrm>
            <a:off x="3248177" y="4552859"/>
            <a:ext cx="503541" cy="32677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Times New Roman"/>
                <a:ea typeface="Times New Roman"/>
                <a:cs typeface="Times New Roman"/>
                <a:sym typeface="Times New Roman"/>
              </a:rPr>
              <a:t>4</a:t>
            </a:r>
            <a:endParaRPr b="1" sz="2000">
              <a:solidFill>
                <a:schemeClr val="lt1"/>
              </a:solidFill>
              <a:latin typeface="Times New Roman"/>
              <a:ea typeface="Times New Roman"/>
              <a:cs typeface="Times New Roman"/>
              <a:sym typeface="Times New Roman"/>
            </a:endParaRPr>
          </a:p>
        </p:txBody>
      </p:sp>
      <p:sp>
        <p:nvSpPr>
          <p:cNvPr id="1159" name="Google Shape;1159;p26"/>
          <p:cNvSpPr/>
          <p:nvPr/>
        </p:nvSpPr>
        <p:spPr>
          <a:xfrm>
            <a:off x="1035944" y="1632415"/>
            <a:ext cx="1978562"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200">
                <a:solidFill>
                  <a:srgbClr val="2E75B5"/>
                </a:solidFill>
                <a:latin typeface="Times New Roman"/>
                <a:ea typeface="Times New Roman"/>
                <a:cs typeface="Times New Roman"/>
                <a:sym typeface="Times New Roman"/>
              </a:rPr>
              <a:t>Chọn cơ quan thực hiện</a:t>
            </a:r>
            <a:endParaRPr i="1" sz="2200">
              <a:solidFill>
                <a:srgbClr val="2E75B5"/>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27"/>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165" name="Google Shape;1165;p27"/>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166" name="Google Shape;1166;p27"/>
          <p:cNvGrpSpPr/>
          <p:nvPr/>
        </p:nvGrpSpPr>
        <p:grpSpPr>
          <a:xfrm>
            <a:off x="10537770" y="1647466"/>
            <a:ext cx="1551575" cy="1483236"/>
            <a:chOff x="21230" y="1617134"/>
            <a:chExt cx="4021170" cy="3810892"/>
          </a:xfrm>
        </p:grpSpPr>
        <p:grpSp>
          <p:nvGrpSpPr>
            <p:cNvPr id="1167" name="Google Shape;1167;p27"/>
            <p:cNvGrpSpPr/>
            <p:nvPr/>
          </p:nvGrpSpPr>
          <p:grpSpPr>
            <a:xfrm>
              <a:off x="853314" y="1617134"/>
              <a:ext cx="2195070" cy="925854"/>
              <a:chOff x="853314" y="1617134"/>
              <a:chExt cx="2195070" cy="925854"/>
            </a:xfrm>
          </p:grpSpPr>
          <p:sp>
            <p:nvSpPr>
              <p:cNvPr id="1168" name="Google Shape;1168;p2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69" name="Google Shape;1169;p2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0" name="Google Shape;1170;p2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1" name="Google Shape;1171;p2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2" name="Google Shape;1172;p2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73" name="Google Shape;1173;p27"/>
            <p:cNvGrpSpPr/>
            <p:nvPr/>
          </p:nvGrpSpPr>
          <p:grpSpPr>
            <a:xfrm rot="4990866">
              <a:off x="2354900" y="2755376"/>
              <a:ext cx="2195070" cy="925854"/>
              <a:chOff x="853314" y="1617134"/>
              <a:chExt cx="2195070" cy="925854"/>
            </a:xfrm>
          </p:grpSpPr>
          <p:sp>
            <p:nvSpPr>
              <p:cNvPr id="1174" name="Google Shape;1174;p2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5" name="Google Shape;1175;p2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6" name="Google Shape;1176;p2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7" name="Google Shape;1177;p2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78" name="Google Shape;1178;p2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79" name="Google Shape;1179;p27"/>
            <p:cNvGrpSpPr/>
            <p:nvPr/>
          </p:nvGrpSpPr>
          <p:grpSpPr>
            <a:xfrm rot="10066674">
              <a:off x="1364629" y="4278820"/>
              <a:ext cx="2209185" cy="925854"/>
              <a:chOff x="853314" y="1617134"/>
              <a:chExt cx="2209185" cy="925854"/>
            </a:xfrm>
          </p:grpSpPr>
          <p:sp>
            <p:nvSpPr>
              <p:cNvPr id="1180" name="Google Shape;1180;p2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1" name="Google Shape;1181;p2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2" name="Google Shape;1182;p2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3" name="Google Shape;1183;p2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4" name="Google Shape;1184;p27"/>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185" name="Google Shape;1185;p27"/>
            <p:cNvGrpSpPr/>
            <p:nvPr/>
          </p:nvGrpSpPr>
          <p:grpSpPr>
            <a:xfrm rot="-6545926">
              <a:off x="-305449" y="3514062"/>
              <a:ext cx="2271469" cy="925854"/>
              <a:chOff x="853314" y="1617134"/>
              <a:chExt cx="2271469" cy="925854"/>
            </a:xfrm>
          </p:grpSpPr>
          <p:sp>
            <p:nvSpPr>
              <p:cNvPr id="1186" name="Google Shape;1186;p2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7" name="Google Shape;1187;p2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8" name="Google Shape;1188;p2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89" name="Google Shape;1189;p2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190" name="Google Shape;1190;p27"/>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191" name="Google Shape;1191;p27"/>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192" name="Google Shape;1192;p27"/>
          <p:cNvSpPr/>
          <p:nvPr/>
        </p:nvSpPr>
        <p:spPr>
          <a:xfrm>
            <a:off x="769499" y="1638052"/>
            <a:ext cx="3070982"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00">
                <a:solidFill>
                  <a:schemeClr val="accent1"/>
                </a:solidFill>
                <a:latin typeface="Times New Roman"/>
                <a:ea typeface="Times New Roman"/>
                <a:cs typeface="Times New Roman"/>
                <a:sym typeface="Times New Roman"/>
              </a:rPr>
              <a:t>Kê khai đối với hồ sơ chuyển về BHXH</a:t>
            </a:r>
            <a:endParaRPr b="1" sz="2600">
              <a:solidFill>
                <a:schemeClr val="accent1"/>
              </a:solidFill>
              <a:latin typeface="Times New Roman"/>
              <a:ea typeface="Times New Roman"/>
              <a:cs typeface="Times New Roman"/>
              <a:sym typeface="Times New Roman"/>
            </a:endParaRPr>
          </a:p>
        </p:txBody>
      </p:sp>
      <p:pic>
        <p:nvPicPr>
          <p:cNvPr id="1193" name="Google Shape;1193;p27"/>
          <p:cNvPicPr preferRelativeResize="0"/>
          <p:nvPr/>
        </p:nvPicPr>
        <p:blipFill rotWithShape="1">
          <a:blip r:embed="rId4">
            <a:alphaModFix/>
          </a:blip>
          <a:srcRect b="0" l="0" r="0" t="0"/>
          <a:stretch/>
        </p:blipFill>
        <p:spPr>
          <a:xfrm>
            <a:off x="4045381" y="1214969"/>
            <a:ext cx="4250721" cy="56430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28"/>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199" name="Google Shape;1199;p28"/>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200" name="Google Shape;1200;p28"/>
          <p:cNvGrpSpPr/>
          <p:nvPr/>
        </p:nvGrpSpPr>
        <p:grpSpPr>
          <a:xfrm>
            <a:off x="10537770" y="1647466"/>
            <a:ext cx="1551575" cy="1483236"/>
            <a:chOff x="21230" y="1617134"/>
            <a:chExt cx="4021170" cy="3810892"/>
          </a:xfrm>
        </p:grpSpPr>
        <p:grpSp>
          <p:nvGrpSpPr>
            <p:cNvPr id="1201" name="Google Shape;1201;p28"/>
            <p:cNvGrpSpPr/>
            <p:nvPr/>
          </p:nvGrpSpPr>
          <p:grpSpPr>
            <a:xfrm>
              <a:off x="853314" y="1617134"/>
              <a:ext cx="2195070" cy="925854"/>
              <a:chOff x="853314" y="1617134"/>
              <a:chExt cx="2195070" cy="925854"/>
            </a:xfrm>
          </p:grpSpPr>
          <p:sp>
            <p:nvSpPr>
              <p:cNvPr id="1202" name="Google Shape;1202;p2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03" name="Google Shape;1203;p2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04" name="Google Shape;1204;p2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05" name="Google Shape;1205;p2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06" name="Google Shape;1206;p2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07" name="Google Shape;1207;p28"/>
            <p:cNvGrpSpPr/>
            <p:nvPr/>
          </p:nvGrpSpPr>
          <p:grpSpPr>
            <a:xfrm rot="4990866">
              <a:off x="2354900" y="2755376"/>
              <a:ext cx="2195070" cy="925854"/>
              <a:chOff x="853314" y="1617134"/>
              <a:chExt cx="2195070" cy="925854"/>
            </a:xfrm>
          </p:grpSpPr>
          <p:sp>
            <p:nvSpPr>
              <p:cNvPr id="1208" name="Google Shape;1208;p2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09" name="Google Shape;1209;p2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0" name="Google Shape;1210;p2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1" name="Google Shape;1211;p2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2" name="Google Shape;1212;p2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13" name="Google Shape;1213;p28"/>
            <p:cNvGrpSpPr/>
            <p:nvPr/>
          </p:nvGrpSpPr>
          <p:grpSpPr>
            <a:xfrm rot="10066674">
              <a:off x="1364629" y="4278820"/>
              <a:ext cx="2209185" cy="925854"/>
              <a:chOff x="853314" y="1617134"/>
              <a:chExt cx="2209185" cy="925854"/>
            </a:xfrm>
          </p:grpSpPr>
          <p:sp>
            <p:nvSpPr>
              <p:cNvPr id="1214" name="Google Shape;1214;p2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5" name="Google Shape;1215;p2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6" name="Google Shape;1216;p2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7" name="Google Shape;1217;p2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18" name="Google Shape;1218;p28"/>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19" name="Google Shape;1219;p28"/>
            <p:cNvGrpSpPr/>
            <p:nvPr/>
          </p:nvGrpSpPr>
          <p:grpSpPr>
            <a:xfrm rot="-6545926">
              <a:off x="-305449" y="3514062"/>
              <a:ext cx="2271469" cy="925854"/>
              <a:chOff x="853314" y="1617134"/>
              <a:chExt cx="2271469" cy="925854"/>
            </a:xfrm>
          </p:grpSpPr>
          <p:sp>
            <p:nvSpPr>
              <p:cNvPr id="1220" name="Google Shape;1220;p2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21" name="Google Shape;1221;p2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22" name="Google Shape;1222;p2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23" name="Google Shape;1223;p2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24" name="Google Shape;1224;p28"/>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25" name="Google Shape;1225;p28"/>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26" name="Google Shape;1226;p28"/>
          <p:cNvSpPr/>
          <p:nvPr/>
        </p:nvSpPr>
        <p:spPr>
          <a:xfrm>
            <a:off x="1211228" y="1339683"/>
            <a:ext cx="3070982"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accent1"/>
                </a:solidFill>
                <a:latin typeface="Times New Roman"/>
                <a:ea typeface="Times New Roman"/>
                <a:cs typeface="Times New Roman"/>
                <a:sym typeface="Times New Roman"/>
              </a:rPr>
              <a:t>Kê khai đối với hồ sơ của Đối tượng hưởng mai táng phí theo Pháp lệnh ưu đãi người có công</a:t>
            </a:r>
            <a:endParaRPr b="1" sz="2400">
              <a:solidFill>
                <a:schemeClr val="accent1"/>
              </a:solidFill>
              <a:latin typeface="Times New Roman"/>
              <a:ea typeface="Times New Roman"/>
              <a:cs typeface="Times New Roman"/>
              <a:sym typeface="Times New Roman"/>
            </a:endParaRPr>
          </a:p>
        </p:txBody>
      </p:sp>
      <p:pic>
        <p:nvPicPr>
          <p:cNvPr id="1227" name="Google Shape;1227;p28"/>
          <p:cNvPicPr preferRelativeResize="0"/>
          <p:nvPr/>
        </p:nvPicPr>
        <p:blipFill rotWithShape="1">
          <a:blip r:embed="rId4">
            <a:alphaModFix/>
          </a:blip>
          <a:srcRect b="0" l="0" r="0" t="0"/>
          <a:stretch/>
        </p:blipFill>
        <p:spPr>
          <a:xfrm>
            <a:off x="4350937" y="1214969"/>
            <a:ext cx="4119732" cy="564303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29"/>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233" name="Google Shape;1233;p29"/>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234" name="Google Shape;1234;p29"/>
          <p:cNvGrpSpPr/>
          <p:nvPr/>
        </p:nvGrpSpPr>
        <p:grpSpPr>
          <a:xfrm>
            <a:off x="10537770" y="1647466"/>
            <a:ext cx="1551575" cy="1483236"/>
            <a:chOff x="21230" y="1617134"/>
            <a:chExt cx="4021170" cy="3810892"/>
          </a:xfrm>
        </p:grpSpPr>
        <p:grpSp>
          <p:nvGrpSpPr>
            <p:cNvPr id="1235" name="Google Shape;1235;p29"/>
            <p:cNvGrpSpPr/>
            <p:nvPr/>
          </p:nvGrpSpPr>
          <p:grpSpPr>
            <a:xfrm>
              <a:off x="853314" y="1617134"/>
              <a:ext cx="2195070" cy="925854"/>
              <a:chOff x="853314" y="1617134"/>
              <a:chExt cx="2195070" cy="925854"/>
            </a:xfrm>
          </p:grpSpPr>
          <p:sp>
            <p:nvSpPr>
              <p:cNvPr id="1236" name="Google Shape;1236;p2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37" name="Google Shape;1237;p2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38" name="Google Shape;1238;p2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39" name="Google Shape;1239;p2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0" name="Google Shape;1240;p2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41" name="Google Shape;1241;p29"/>
            <p:cNvGrpSpPr/>
            <p:nvPr/>
          </p:nvGrpSpPr>
          <p:grpSpPr>
            <a:xfrm rot="4990866">
              <a:off x="2354900" y="2755376"/>
              <a:ext cx="2195070" cy="925854"/>
              <a:chOff x="853314" y="1617134"/>
              <a:chExt cx="2195070" cy="925854"/>
            </a:xfrm>
          </p:grpSpPr>
          <p:sp>
            <p:nvSpPr>
              <p:cNvPr id="1242" name="Google Shape;1242;p2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3" name="Google Shape;1243;p2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4" name="Google Shape;1244;p2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5" name="Google Shape;1245;p2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6" name="Google Shape;1246;p2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47" name="Google Shape;1247;p29"/>
            <p:cNvGrpSpPr/>
            <p:nvPr/>
          </p:nvGrpSpPr>
          <p:grpSpPr>
            <a:xfrm rot="10066674">
              <a:off x="1364629" y="4278820"/>
              <a:ext cx="2209185" cy="925854"/>
              <a:chOff x="853314" y="1617134"/>
              <a:chExt cx="2209185" cy="925854"/>
            </a:xfrm>
          </p:grpSpPr>
          <p:sp>
            <p:nvSpPr>
              <p:cNvPr id="1248" name="Google Shape;1248;p2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49" name="Google Shape;1249;p2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0" name="Google Shape;1250;p2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1" name="Google Shape;1251;p2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2" name="Google Shape;1252;p29"/>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53" name="Google Shape;1253;p29"/>
            <p:cNvGrpSpPr/>
            <p:nvPr/>
          </p:nvGrpSpPr>
          <p:grpSpPr>
            <a:xfrm rot="-6545926">
              <a:off x="-305449" y="3514062"/>
              <a:ext cx="2271469" cy="925854"/>
              <a:chOff x="853314" y="1617134"/>
              <a:chExt cx="2271469" cy="925854"/>
            </a:xfrm>
          </p:grpSpPr>
          <p:sp>
            <p:nvSpPr>
              <p:cNvPr id="1254" name="Google Shape;1254;p2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5" name="Google Shape;1255;p2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6" name="Google Shape;1256;p2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7" name="Google Shape;1257;p2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58" name="Google Shape;1258;p29"/>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59" name="Google Shape;1259;p29"/>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60" name="Google Shape;1260;p29"/>
          <p:cNvSpPr/>
          <p:nvPr/>
        </p:nvSpPr>
        <p:spPr>
          <a:xfrm>
            <a:off x="1242423" y="1294132"/>
            <a:ext cx="2856445"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accent1"/>
                </a:solidFill>
                <a:latin typeface="Times New Roman"/>
                <a:ea typeface="Times New Roman"/>
                <a:cs typeface="Times New Roman"/>
                <a:sym typeface="Times New Roman"/>
              </a:rPr>
              <a:t>Kê khai đối với hồ sơ của đối tượng Bảo trợ xã hội, Đối tượng nhận trợ cấp khẩn cấp</a:t>
            </a:r>
            <a:endParaRPr b="1" sz="2400">
              <a:solidFill>
                <a:schemeClr val="accent1"/>
              </a:solidFill>
              <a:latin typeface="Times New Roman"/>
              <a:ea typeface="Times New Roman"/>
              <a:cs typeface="Times New Roman"/>
              <a:sym typeface="Times New Roman"/>
            </a:endParaRPr>
          </a:p>
        </p:txBody>
      </p:sp>
      <p:pic>
        <p:nvPicPr>
          <p:cNvPr id="1261" name="Google Shape;1261;p29"/>
          <p:cNvPicPr preferRelativeResize="0"/>
          <p:nvPr/>
        </p:nvPicPr>
        <p:blipFill rotWithShape="1">
          <a:blip r:embed="rId4">
            <a:alphaModFix/>
          </a:blip>
          <a:srcRect b="0" l="0" r="0" t="0"/>
          <a:stretch/>
        </p:blipFill>
        <p:spPr>
          <a:xfrm>
            <a:off x="4638870" y="1214968"/>
            <a:ext cx="4131057" cy="56430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302" name="Google Shape;302;p3"/>
          <p:cNvGrpSpPr/>
          <p:nvPr/>
        </p:nvGrpSpPr>
        <p:grpSpPr>
          <a:xfrm>
            <a:off x="10553429" y="1356521"/>
            <a:ext cx="1551575" cy="1483236"/>
            <a:chOff x="21230" y="1617134"/>
            <a:chExt cx="4021170" cy="3810892"/>
          </a:xfrm>
        </p:grpSpPr>
        <p:grpSp>
          <p:nvGrpSpPr>
            <p:cNvPr id="303" name="Google Shape;303;p3"/>
            <p:cNvGrpSpPr/>
            <p:nvPr/>
          </p:nvGrpSpPr>
          <p:grpSpPr>
            <a:xfrm>
              <a:off x="853314" y="1617134"/>
              <a:ext cx="2195070" cy="925854"/>
              <a:chOff x="853314" y="1617134"/>
              <a:chExt cx="2195070" cy="925854"/>
            </a:xfrm>
          </p:grpSpPr>
          <p:sp>
            <p:nvSpPr>
              <p:cNvPr id="304" name="Google Shape;304;p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05" name="Google Shape;305;p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06" name="Google Shape;306;p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07" name="Google Shape;307;p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08" name="Google Shape;308;p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09" name="Google Shape;309;p3"/>
            <p:cNvGrpSpPr/>
            <p:nvPr/>
          </p:nvGrpSpPr>
          <p:grpSpPr>
            <a:xfrm rot="4990866">
              <a:off x="2354900" y="2755376"/>
              <a:ext cx="2195070" cy="925854"/>
              <a:chOff x="853314" y="1617134"/>
              <a:chExt cx="2195070" cy="925854"/>
            </a:xfrm>
          </p:grpSpPr>
          <p:sp>
            <p:nvSpPr>
              <p:cNvPr id="310" name="Google Shape;310;p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1" name="Google Shape;311;p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2" name="Google Shape;312;p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3" name="Google Shape;313;p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4" name="Google Shape;314;p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15" name="Google Shape;315;p3"/>
            <p:cNvGrpSpPr/>
            <p:nvPr/>
          </p:nvGrpSpPr>
          <p:grpSpPr>
            <a:xfrm rot="10066674">
              <a:off x="1364629" y="4278820"/>
              <a:ext cx="2209185" cy="925854"/>
              <a:chOff x="853314" y="1617134"/>
              <a:chExt cx="2209185" cy="925854"/>
            </a:xfrm>
          </p:grpSpPr>
          <p:sp>
            <p:nvSpPr>
              <p:cNvPr id="316" name="Google Shape;316;p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7" name="Google Shape;317;p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8" name="Google Shape;318;p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19" name="Google Shape;319;p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20" name="Google Shape;320;p3"/>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21" name="Google Shape;321;p3"/>
            <p:cNvGrpSpPr/>
            <p:nvPr/>
          </p:nvGrpSpPr>
          <p:grpSpPr>
            <a:xfrm rot="-6545926">
              <a:off x="-305449" y="3514062"/>
              <a:ext cx="2271469" cy="925854"/>
              <a:chOff x="853314" y="1617134"/>
              <a:chExt cx="2271469" cy="925854"/>
            </a:xfrm>
          </p:grpSpPr>
          <p:sp>
            <p:nvSpPr>
              <p:cNvPr id="322" name="Google Shape;322;p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23" name="Google Shape;323;p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24" name="Google Shape;324;p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25" name="Google Shape;325;p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26" name="Google Shape;326;p3"/>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327" name="Google Shape;327;p3"/>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328" name="Google Shape;328;p3"/>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ĐĂNG NHẬP TÀI KHOẢN CỔNG DỊCH VỤ CÔNG QUỐC GIA</a:t>
            </a:r>
            <a:endParaRPr b="1" sz="3000">
              <a:solidFill>
                <a:schemeClr val="lt1"/>
              </a:solidFill>
              <a:latin typeface="Times New Roman"/>
              <a:ea typeface="Times New Roman"/>
              <a:cs typeface="Times New Roman"/>
              <a:sym typeface="Times New Roman"/>
            </a:endParaRPr>
          </a:p>
        </p:txBody>
      </p:sp>
      <p:grpSp>
        <p:nvGrpSpPr>
          <p:cNvPr id="329" name="Google Shape;329;p3"/>
          <p:cNvGrpSpPr/>
          <p:nvPr/>
        </p:nvGrpSpPr>
        <p:grpSpPr>
          <a:xfrm>
            <a:off x="977971" y="1929181"/>
            <a:ext cx="5128382" cy="3375842"/>
            <a:chOff x="0" y="114873"/>
            <a:chExt cx="5128382" cy="3375842"/>
          </a:xfrm>
        </p:grpSpPr>
        <p:sp>
          <p:nvSpPr>
            <p:cNvPr id="330" name="Google Shape;330;p3"/>
            <p:cNvSpPr/>
            <p:nvPr/>
          </p:nvSpPr>
          <p:spPr>
            <a:xfrm>
              <a:off x="0" y="582999"/>
              <a:ext cx="5128382" cy="1125395"/>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
            <p:cNvSpPr/>
            <p:nvPr/>
          </p:nvSpPr>
          <p:spPr>
            <a:xfrm>
              <a:off x="213348" y="114873"/>
              <a:ext cx="4914943" cy="1412765"/>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
            <p:cNvSpPr txBox="1"/>
            <p:nvPr/>
          </p:nvSpPr>
          <p:spPr>
            <a:xfrm>
              <a:off x="282314" y="183839"/>
              <a:ext cx="4777011" cy="1274833"/>
            </a:xfrm>
            <a:prstGeom prst="rect">
              <a:avLst/>
            </a:prstGeom>
            <a:noFill/>
            <a:ln>
              <a:noFill/>
            </a:ln>
          </p:spPr>
          <p:txBody>
            <a:bodyPr anchorCtr="0" anchor="ctr" bIns="0" lIns="135675" spcFirstLastPara="1" rIns="135675" wrap="square" tIns="0">
              <a:noAutofit/>
            </a:bodyPr>
            <a:lstStyle/>
            <a:p>
              <a:pPr indent="0" lvl="0" marL="0" marR="0" rtl="0" algn="l">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Truy cập Cổng dịch vụ công Quốc gia theo đường dẫn: https://dichvucong.gov.vn/</a:t>
              </a:r>
              <a:endParaRPr b="0" i="0" sz="2800" u="none" cap="none" strike="noStrike">
                <a:solidFill>
                  <a:schemeClr val="lt1"/>
                </a:solidFill>
                <a:latin typeface="Arial"/>
                <a:ea typeface="Arial"/>
                <a:cs typeface="Arial"/>
                <a:sym typeface="Arial"/>
              </a:endParaRPr>
            </a:p>
          </p:txBody>
        </p:sp>
        <p:sp>
          <p:nvSpPr>
            <p:cNvPr id="333" name="Google Shape;333;p3"/>
            <p:cNvSpPr/>
            <p:nvPr/>
          </p:nvSpPr>
          <p:spPr>
            <a:xfrm>
              <a:off x="0" y="2546076"/>
              <a:ext cx="5128382" cy="796932"/>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
            <p:cNvSpPr/>
            <p:nvPr/>
          </p:nvSpPr>
          <p:spPr>
            <a:xfrm>
              <a:off x="225726" y="2053994"/>
              <a:ext cx="4902655" cy="1436721"/>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
            <p:cNvSpPr txBox="1"/>
            <p:nvPr/>
          </p:nvSpPr>
          <p:spPr>
            <a:xfrm>
              <a:off x="295861" y="2124129"/>
              <a:ext cx="4762385" cy="1296451"/>
            </a:xfrm>
            <a:prstGeom prst="rect">
              <a:avLst/>
            </a:prstGeom>
            <a:noFill/>
            <a:ln>
              <a:noFill/>
            </a:ln>
          </p:spPr>
          <p:txBody>
            <a:bodyPr anchorCtr="0" anchor="ctr" bIns="0" lIns="135675" spcFirstLastPara="1" rIns="135675" wrap="square" tIns="0">
              <a:noAutofit/>
            </a:bodyPr>
            <a:lstStyle/>
            <a:p>
              <a:pPr indent="0" lvl="0" marL="0" marR="0" rtl="0" algn="l">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Đăng nhập tài khoản Cổng dịch vụ công quốc gia</a:t>
              </a:r>
              <a:endParaRPr b="1" i="0" sz="2800" u="none" cap="none" strike="noStrike">
                <a:solidFill>
                  <a:schemeClr val="lt1"/>
                </a:solidFill>
                <a:latin typeface="Times New Roman"/>
                <a:ea typeface="Times New Roman"/>
                <a:cs typeface="Times New Roman"/>
                <a:sym typeface="Times New Roman"/>
              </a:endParaRPr>
            </a:p>
          </p:txBody>
        </p:sp>
      </p:grpSp>
      <p:pic>
        <p:nvPicPr>
          <p:cNvPr id="336" name="Google Shape;336;p3"/>
          <p:cNvPicPr preferRelativeResize="0"/>
          <p:nvPr/>
        </p:nvPicPr>
        <p:blipFill rotWithShape="1">
          <a:blip r:embed="rId4">
            <a:alphaModFix/>
          </a:blip>
          <a:srcRect b="0" l="0" r="0" t="0"/>
          <a:stretch/>
        </p:blipFill>
        <p:spPr>
          <a:xfrm>
            <a:off x="7035412" y="1169785"/>
            <a:ext cx="3114152" cy="4250113"/>
          </a:xfrm>
          <a:prstGeom prst="rect">
            <a:avLst/>
          </a:prstGeom>
          <a:noFill/>
          <a:ln>
            <a:noFill/>
          </a:ln>
        </p:spPr>
      </p:pic>
      <p:sp>
        <p:nvSpPr>
          <p:cNvPr id="337" name="Google Shape;337;p3"/>
          <p:cNvSpPr txBox="1"/>
          <p:nvPr/>
        </p:nvSpPr>
        <p:spPr>
          <a:xfrm>
            <a:off x="6720515" y="5640971"/>
            <a:ext cx="386032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none" cap="none" strike="noStrike">
                <a:solidFill>
                  <a:srgbClr val="2E75B5"/>
                </a:solidFill>
                <a:latin typeface="Times New Roman"/>
                <a:ea typeface="Times New Roman"/>
                <a:cs typeface="Times New Roman"/>
                <a:sym typeface="Times New Roman"/>
              </a:rPr>
              <a:t>03 phương pháp đăng nhập vào Cổng Dịch vụ công quốc gia</a:t>
            </a:r>
            <a:endParaRPr b="1" i="1" sz="1800" u="none" cap="none" strike="noStrike">
              <a:solidFill>
                <a:srgbClr val="2E75B5"/>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30"/>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267" name="Google Shape;1267;p30"/>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268" name="Google Shape;1268;p30"/>
          <p:cNvGrpSpPr/>
          <p:nvPr/>
        </p:nvGrpSpPr>
        <p:grpSpPr>
          <a:xfrm>
            <a:off x="10537770" y="1647466"/>
            <a:ext cx="1551575" cy="1483236"/>
            <a:chOff x="21230" y="1617134"/>
            <a:chExt cx="4021170" cy="3810892"/>
          </a:xfrm>
        </p:grpSpPr>
        <p:grpSp>
          <p:nvGrpSpPr>
            <p:cNvPr id="1269" name="Google Shape;1269;p30"/>
            <p:cNvGrpSpPr/>
            <p:nvPr/>
          </p:nvGrpSpPr>
          <p:grpSpPr>
            <a:xfrm>
              <a:off x="853314" y="1617134"/>
              <a:ext cx="2195070" cy="925854"/>
              <a:chOff x="853314" y="1617134"/>
              <a:chExt cx="2195070" cy="925854"/>
            </a:xfrm>
          </p:grpSpPr>
          <p:sp>
            <p:nvSpPr>
              <p:cNvPr id="1270" name="Google Shape;1270;p3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1" name="Google Shape;1271;p3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2" name="Google Shape;1272;p3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3" name="Google Shape;1273;p3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4" name="Google Shape;1274;p3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75" name="Google Shape;1275;p30"/>
            <p:cNvGrpSpPr/>
            <p:nvPr/>
          </p:nvGrpSpPr>
          <p:grpSpPr>
            <a:xfrm rot="4990866">
              <a:off x="2354900" y="2755376"/>
              <a:ext cx="2195070" cy="925854"/>
              <a:chOff x="853314" y="1617134"/>
              <a:chExt cx="2195070" cy="925854"/>
            </a:xfrm>
          </p:grpSpPr>
          <p:sp>
            <p:nvSpPr>
              <p:cNvPr id="1276" name="Google Shape;1276;p3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7" name="Google Shape;1277;p3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8" name="Google Shape;1278;p3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79" name="Google Shape;1279;p3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0" name="Google Shape;1280;p3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81" name="Google Shape;1281;p30"/>
            <p:cNvGrpSpPr/>
            <p:nvPr/>
          </p:nvGrpSpPr>
          <p:grpSpPr>
            <a:xfrm rot="10066674">
              <a:off x="1364629" y="4278820"/>
              <a:ext cx="2209185" cy="925854"/>
              <a:chOff x="853314" y="1617134"/>
              <a:chExt cx="2209185" cy="925854"/>
            </a:xfrm>
          </p:grpSpPr>
          <p:sp>
            <p:nvSpPr>
              <p:cNvPr id="1282" name="Google Shape;1282;p3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3" name="Google Shape;1283;p3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4" name="Google Shape;1284;p3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5" name="Google Shape;1285;p3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6" name="Google Shape;1286;p30"/>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287" name="Google Shape;1287;p30"/>
            <p:cNvGrpSpPr/>
            <p:nvPr/>
          </p:nvGrpSpPr>
          <p:grpSpPr>
            <a:xfrm rot="-6545926">
              <a:off x="-305449" y="3514062"/>
              <a:ext cx="2271469" cy="925854"/>
              <a:chOff x="853314" y="1617134"/>
              <a:chExt cx="2271469" cy="925854"/>
            </a:xfrm>
          </p:grpSpPr>
          <p:sp>
            <p:nvSpPr>
              <p:cNvPr id="1288" name="Google Shape;1288;p3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89" name="Google Shape;1289;p3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90" name="Google Shape;1290;p3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91" name="Google Shape;1291;p3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292" name="Google Shape;1292;p30"/>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93" name="Google Shape;1293;p30"/>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294" name="Google Shape;1294;p30"/>
          <p:cNvSpPr/>
          <p:nvPr/>
        </p:nvSpPr>
        <p:spPr>
          <a:xfrm>
            <a:off x="232011" y="2908377"/>
            <a:ext cx="28564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accent1"/>
                </a:solidFill>
                <a:latin typeface="Times New Roman"/>
                <a:ea typeface="Times New Roman"/>
                <a:cs typeface="Times New Roman"/>
                <a:sym typeface="Times New Roman"/>
              </a:rPr>
              <a:t>Tra cứu thông tin giấy khai tử</a:t>
            </a:r>
            <a:endParaRPr b="1" sz="2400">
              <a:solidFill>
                <a:schemeClr val="accent1"/>
              </a:solidFill>
              <a:latin typeface="Times New Roman"/>
              <a:ea typeface="Times New Roman"/>
              <a:cs typeface="Times New Roman"/>
              <a:sym typeface="Times New Roman"/>
            </a:endParaRPr>
          </a:p>
        </p:txBody>
      </p:sp>
      <p:pic>
        <p:nvPicPr>
          <p:cNvPr id="1295" name="Google Shape;1295;p30"/>
          <p:cNvPicPr preferRelativeResize="0"/>
          <p:nvPr/>
        </p:nvPicPr>
        <p:blipFill rotWithShape="1">
          <a:blip r:embed="rId4">
            <a:alphaModFix/>
          </a:blip>
          <a:srcRect b="0" l="0" r="0" t="0"/>
          <a:stretch/>
        </p:blipFill>
        <p:spPr>
          <a:xfrm>
            <a:off x="3009490" y="1368947"/>
            <a:ext cx="7377635" cy="485728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31"/>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301" name="Google Shape;1301;p31"/>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302" name="Google Shape;1302;p31"/>
          <p:cNvGrpSpPr/>
          <p:nvPr/>
        </p:nvGrpSpPr>
        <p:grpSpPr>
          <a:xfrm>
            <a:off x="10537770" y="1647466"/>
            <a:ext cx="1551575" cy="1483236"/>
            <a:chOff x="21230" y="1617134"/>
            <a:chExt cx="4021170" cy="3810892"/>
          </a:xfrm>
        </p:grpSpPr>
        <p:grpSp>
          <p:nvGrpSpPr>
            <p:cNvPr id="1303" name="Google Shape;1303;p31"/>
            <p:cNvGrpSpPr/>
            <p:nvPr/>
          </p:nvGrpSpPr>
          <p:grpSpPr>
            <a:xfrm>
              <a:off x="853314" y="1617134"/>
              <a:ext cx="2195070" cy="925854"/>
              <a:chOff x="853314" y="1617134"/>
              <a:chExt cx="2195070" cy="925854"/>
            </a:xfrm>
          </p:grpSpPr>
          <p:sp>
            <p:nvSpPr>
              <p:cNvPr id="1304" name="Google Shape;1304;p3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05" name="Google Shape;1305;p3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06" name="Google Shape;1306;p3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07" name="Google Shape;1307;p3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08" name="Google Shape;1308;p3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09" name="Google Shape;1309;p31"/>
            <p:cNvGrpSpPr/>
            <p:nvPr/>
          </p:nvGrpSpPr>
          <p:grpSpPr>
            <a:xfrm rot="4990866">
              <a:off x="2354900" y="2755376"/>
              <a:ext cx="2195070" cy="925854"/>
              <a:chOff x="853314" y="1617134"/>
              <a:chExt cx="2195070" cy="925854"/>
            </a:xfrm>
          </p:grpSpPr>
          <p:sp>
            <p:nvSpPr>
              <p:cNvPr id="1310" name="Google Shape;1310;p3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1" name="Google Shape;1311;p3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2" name="Google Shape;1312;p3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3" name="Google Shape;1313;p3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4" name="Google Shape;1314;p3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15" name="Google Shape;1315;p31"/>
            <p:cNvGrpSpPr/>
            <p:nvPr/>
          </p:nvGrpSpPr>
          <p:grpSpPr>
            <a:xfrm rot="10066674">
              <a:off x="1364629" y="4278820"/>
              <a:ext cx="2209185" cy="925854"/>
              <a:chOff x="853314" y="1617134"/>
              <a:chExt cx="2209185" cy="925854"/>
            </a:xfrm>
          </p:grpSpPr>
          <p:sp>
            <p:nvSpPr>
              <p:cNvPr id="1316" name="Google Shape;1316;p3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7" name="Google Shape;1317;p3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8" name="Google Shape;1318;p3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19" name="Google Shape;1319;p3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20" name="Google Shape;1320;p31"/>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21" name="Google Shape;1321;p31"/>
            <p:cNvGrpSpPr/>
            <p:nvPr/>
          </p:nvGrpSpPr>
          <p:grpSpPr>
            <a:xfrm rot="-6545926">
              <a:off x="-305449" y="3514062"/>
              <a:ext cx="2271469" cy="925854"/>
              <a:chOff x="853314" y="1617134"/>
              <a:chExt cx="2271469" cy="925854"/>
            </a:xfrm>
          </p:grpSpPr>
          <p:sp>
            <p:nvSpPr>
              <p:cNvPr id="1322" name="Google Shape;1322;p3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23" name="Google Shape;1323;p3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24" name="Google Shape;1324;p3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25" name="Google Shape;1325;p3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26" name="Google Shape;1326;p31"/>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27" name="Google Shape;1327;p31"/>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28" name="Google Shape;1328;p31"/>
          <p:cNvSpPr/>
          <p:nvPr/>
        </p:nvSpPr>
        <p:spPr>
          <a:xfrm>
            <a:off x="232011" y="2908377"/>
            <a:ext cx="285644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accent1"/>
                </a:solidFill>
                <a:latin typeface="Times New Roman"/>
                <a:ea typeface="Times New Roman"/>
                <a:cs typeface="Times New Roman"/>
                <a:sym typeface="Times New Roman"/>
              </a:rPr>
              <a:t>Tra cứu thông tin giấy Báo tử</a:t>
            </a:r>
            <a:endParaRPr b="1" sz="2400">
              <a:solidFill>
                <a:schemeClr val="accent1"/>
              </a:solidFill>
              <a:latin typeface="Times New Roman"/>
              <a:ea typeface="Times New Roman"/>
              <a:cs typeface="Times New Roman"/>
              <a:sym typeface="Times New Roman"/>
            </a:endParaRPr>
          </a:p>
        </p:txBody>
      </p:sp>
      <p:pic>
        <p:nvPicPr>
          <p:cNvPr id="1329" name="Google Shape;1329;p31"/>
          <p:cNvPicPr preferRelativeResize="0"/>
          <p:nvPr/>
        </p:nvPicPr>
        <p:blipFill rotWithShape="1">
          <a:blip r:embed="rId4">
            <a:alphaModFix/>
          </a:blip>
          <a:srcRect b="0" l="0" r="0" t="0"/>
          <a:stretch/>
        </p:blipFill>
        <p:spPr>
          <a:xfrm>
            <a:off x="3009490" y="1368947"/>
            <a:ext cx="7377635" cy="48572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32"/>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335" name="Google Shape;1335;p32"/>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336" name="Google Shape;1336;p32"/>
          <p:cNvGrpSpPr/>
          <p:nvPr/>
        </p:nvGrpSpPr>
        <p:grpSpPr>
          <a:xfrm>
            <a:off x="10537770" y="1647466"/>
            <a:ext cx="1551575" cy="1483236"/>
            <a:chOff x="21230" y="1617134"/>
            <a:chExt cx="4021170" cy="3810892"/>
          </a:xfrm>
        </p:grpSpPr>
        <p:grpSp>
          <p:nvGrpSpPr>
            <p:cNvPr id="1337" name="Google Shape;1337;p32"/>
            <p:cNvGrpSpPr/>
            <p:nvPr/>
          </p:nvGrpSpPr>
          <p:grpSpPr>
            <a:xfrm>
              <a:off x="853314" y="1617134"/>
              <a:ext cx="2195070" cy="925854"/>
              <a:chOff x="853314" y="1617134"/>
              <a:chExt cx="2195070" cy="925854"/>
            </a:xfrm>
          </p:grpSpPr>
          <p:sp>
            <p:nvSpPr>
              <p:cNvPr id="1338" name="Google Shape;1338;p3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39" name="Google Shape;1339;p3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0" name="Google Shape;1340;p3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1" name="Google Shape;1341;p3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2" name="Google Shape;1342;p3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43" name="Google Shape;1343;p32"/>
            <p:cNvGrpSpPr/>
            <p:nvPr/>
          </p:nvGrpSpPr>
          <p:grpSpPr>
            <a:xfrm rot="4990866">
              <a:off x="2354900" y="2755376"/>
              <a:ext cx="2195070" cy="925854"/>
              <a:chOff x="853314" y="1617134"/>
              <a:chExt cx="2195070" cy="925854"/>
            </a:xfrm>
          </p:grpSpPr>
          <p:sp>
            <p:nvSpPr>
              <p:cNvPr id="1344" name="Google Shape;1344;p3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5" name="Google Shape;1345;p3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6" name="Google Shape;1346;p3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7" name="Google Shape;1347;p3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48" name="Google Shape;1348;p3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49" name="Google Shape;1349;p32"/>
            <p:cNvGrpSpPr/>
            <p:nvPr/>
          </p:nvGrpSpPr>
          <p:grpSpPr>
            <a:xfrm rot="10066674">
              <a:off x="1364629" y="4278820"/>
              <a:ext cx="2209185" cy="925854"/>
              <a:chOff x="853314" y="1617134"/>
              <a:chExt cx="2209185" cy="925854"/>
            </a:xfrm>
          </p:grpSpPr>
          <p:sp>
            <p:nvSpPr>
              <p:cNvPr id="1350" name="Google Shape;1350;p3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1" name="Google Shape;1351;p3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2" name="Google Shape;1352;p3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3" name="Google Shape;1353;p3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4" name="Google Shape;1354;p32"/>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55" name="Google Shape;1355;p32"/>
            <p:cNvGrpSpPr/>
            <p:nvPr/>
          </p:nvGrpSpPr>
          <p:grpSpPr>
            <a:xfrm rot="-6545926">
              <a:off x="-305449" y="3514062"/>
              <a:ext cx="2271469" cy="925854"/>
              <a:chOff x="853314" y="1617134"/>
              <a:chExt cx="2271469" cy="925854"/>
            </a:xfrm>
          </p:grpSpPr>
          <p:sp>
            <p:nvSpPr>
              <p:cNvPr id="1356" name="Google Shape;1356;p3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7" name="Google Shape;1357;p3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8" name="Google Shape;1358;p3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59" name="Google Shape;1359;p3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60" name="Google Shape;1360;p32"/>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61" name="Google Shape;1361;p32"/>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62" name="Google Shape;1362;p32"/>
          <p:cNvSpPr/>
          <p:nvPr/>
        </p:nvSpPr>
        <p:spPr>
          <a:xfrm>
            <a:off x="73502" y="1441840"/>
            <a:ext cx="28564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accent1"/>
                </a:solidFill>
                <a:latin typeface="Times New Roman"/>
                <a:ea typeface="Times New Roman"/>
                <a:cs typeface="Times New Roman"/>
                <a:sym typeface="Times New Roman"/>
              </a:rPr>
              <a:t>Nhập tay thông tin</a:t>
            </a:r>
            <a:endParaRPr b="1" sz="2400">
              <a:solidFill>
                <a:schemeClr val="accent1"/>
              </a:solidFill>
              <a:latin typeface="Times New Roman"/>
              <a:ea typeface="Times New Roman"/>
              <a:cs typeface="Times New Roman"/>
              <a:sym typeface="Times New Roman"/>
            </a:endParaRPr>
          </a:p>
        </p:txBody>
      </p:sp>
      <p:pic>
        <p:nvPicPr>
          <p:cNvPr id="1363" name="Google Shape;1363;p32"/>
          <p:cNvPicPr preferRelativeResize="0"/>
          <p:nvPr/>
        </p:nvPicPr>
        <p:blipFill rotWithShape="1">
          <a:blip r:embed="rId4">
            <a:alphaModFix/>
          </a:blip>
          <a:srcRect b="0" l="0" r="0" t="0"/>
          <a:stretch/>
        </p:blipFill>
        <p:spPr>
          <a:xfrm>
            <a:off x="2864774" y="1214969"/>
            <a:ext cx="6728460" cy="528250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33"/>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369" name="Google Shape;1369;p33"/>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370" name="Google Shape;1370;p33"/>
          <p:cNvGrpSpPr/>
          <p:nvPr/>
        </p:nvGrpSpPr>
        <p:grpSpPr>
          <a:xfrm>
            <a:off x="10537770" y="1647466"/>
            <a:ext cx="1551575" cy="1483236"/>
            <a:chOff x="21230" y="1617134"/>
            <a:chExt cx="4021170" cy="3810892"/>
          </a:xfrm>
        </p:grpSpPr>
        <p:grpSp>
          <p:nvGrpSpPr>
            <p:cNvPr id="1371" name="Google Shape;1371;p33"/>
            <p:cNvGrpSpPr/>
            <p:nvPr/>
          </p:nvGrpSpPr>
          <p:grpSpPr>
            <a:xfrm>
              <a:off x="853314" y="1617134"/>
              <a:ext cx="2195070" cy="925854"/>
              <a:chOff x="853314" y="1617134"/>
              <a:chExt cx="2195070" cy="925854"/>
            </a:xfrm>
          </p:grpSpPr>
          <p:sp>
            <p:nvSpPr>
              <p:cNvPr id="1372" name="Google Shape;1372;p3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73" name="Google Shape;1373;p3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74" name="Google Shape;1374;p3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75" name="Google Shape;1375;p3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76" name="Google Shape;1376;p3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77" name="Google Shape;1377;p33"/>
            <p:cNvGrpSpPr/>
            <p:nvPr/>
          </p:nvGrpSpPr>
          <p:grpSpPr>
            <a:xfrm rot="4990866">
              <a:off x="2354900" y="2755376"/>
              <a:ext cx="2195070" cy="925854"/>
              <a:chOff x="853314" y="1617134"/>
              <a:chExt cx="2195070" cy="925854"/>
            </a:xfrm>
          </p:grpSpPr>
          <p:sp>
            <p:nvSpPr>
              <p:cNvPr id="1378" name="Google Shape;1378;p3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79" name="Google Shape;1379;p3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0" name="Google Shape;1380;p3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1" name="Google Shape;1381;p3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2" name="Google Shape;1382;p3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83" name="Google Shape;1383;p33"/>
            <p:cNvGrpSpPr/>
            <p:nvPr/>
          </p:nvGrpSpPr>
          <p:grpSpPr>
            <a:xfrm rot="10066674">
              <a:off x="1364629" y="4278820"/>
              <a:ext cx="2209185" cy="925854"/>
              <a:chOff x="853314" y="1617134"/>
              <a:chExt cx="2209185" cy="925854"/>
            </a:xfrm>
          </p:grpSpPr>
          <p:sp>
            <p:nvSpPr>
              <p:cNvPr id="1384" name="Google Shape;1384;p3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5" name="Google Shape;1385;p3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6" name="Google Shape;1386;p3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7" name="Google Shape;1387;p3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88" name="Google Shape;1388;p33"/>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389" name="Google Shape;1389;p33"/>
            <p:cNvGrpSpPr/>
            <p:nvPr/>
          </p:nvGrpSpPr>
          <p:grpSpPr>
            <a:xfrm rot="-6545926">
              <a:off x="-305449" y="3514062"/>
              <a:ext cx="2271469" cy="925854"/>
              <a:chOff x="853314" y="1617134"/>
              <a:chExt cx="2271469" cy="925854"/>
            </a:xfrm>
          </p:grpSpPr>
          <p:sp>
            <p:nvSpPr>
              <p:cNvPr id="1390" name="Google Shape;1390;p3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91" name="Google Shape;1391;p3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92" name="Google Shape;1392;p3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93" name="Google Shape;1393;p3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394" name="Google Shape;1394;p33"/>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95" name="Google Shape;1395;p33"/>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396" name="Google Shape;1396;p33"/>
          <p:cNvSpPr/>
          <p:nvPr/>
        </p:nvSpPr>
        <p:spPr>
          <a:xfrm>
            <a:off x="455455" y="2350535"/>
            <a:ext cx="2424476"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CHÚ Ý:</a:t>
            </a:r>
            <a:endParaRPr b="1" sz="2000">
              <a:solidFill>
                <a:schemeClr val="accent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Trường hợp người trên 80 tuổi</a:t>
            </a:r>
            <a:endParaRPr b="1" sz="2000">
              <a:solidFill>
                <a:schemeClr val="accent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1. Hưởng tuất hàng tháng</a:t>
            </a:r>
            <a:endParaRPr b="1" sz="2000">
              <a:solidFill>
                <a:schemeClr val="accent1"/>
              </a:solidFill>
              <a:latin typeface="Times New Roman"/>
              <a:ea typeface="Times New Roman"/>
              <a:cs typeface="Times New Roman"/>
              <a:sym typeface="Times New Roman"/>
            </a:endParaRPr>
          </a:p>
        </p:txBody>
      </p:sp>
      <p:pic>
        <p:nvPicPr>
          <p:cNvPr id="1397" name="Google Shape;1397;p33"/>
          <p:cNvPicPr preferRelativeResize="0"/>
          <p:nvPr/>
        </p:nvPicPr>
        <p:blipFill rotWithShape="1">
          <a:blip r:embed="rId4">
            <a:alphaModFix/>
          </a:blip>
          <a:srcRect b="0" l="0" r="0" t="0"/>
          <a:stretch/>
        </p:blipFill>
        <p:spPr>
          <a:xfrm>
            <a:off x="2975747" y="1223278"/>
            <a:ext cx="6725920" cy="52253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34"/>
          <p:cNvSpPr txBox="1"/>
          <p:nvPr>
            <p:ph idx="1" type="body"/>
          </p:nvPr>
        </p:nvSpPr>
        <p:spPr>
          <a:xfrm>
            <a:off x="1312532" y="0"/>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403" name="Google Shape;1403;p34"/>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404" name="Google Shape;1404;p34"/>
          <p:cNvGrpSpPr/>
          <p:nvPr/>
        </p:nvGrpSpPr>
        <p:grpSpPr>
          <a:xfrm>
            <a:off x="10537770" y="1647466"/>
            <a:ext cx="1551575" cy="1483236"/>
            <a:chOff x="21230" y="1617134"/>
            <a:chExt cx="4021170" cy="3810892"/>
          </a:xfrm>
        </p:grpSpPr>
        <p:grpSp>
          <p:nvGrpSpPr>
            <p:cNvPr id="1405" name="Google Shape;1405;p34"/>
            <p:cNvGrpSpPr/>
            <p:nvPr/>
          </p:nvGrpSpPr>
          <p:grpSpPr>
            <a:xfrm>
              <a:off x="853314" y="1617134"/>
              <a:ext cx="2195070" cy="925854"/>
              <a:chOff x="853314" y="1617134"/>
              <a:chExt cx="2195070" cy="925854"/>
            </a:xfrm>
          </p:grpSpPr>
          <p:sp>
            <p:nvSpPr>
              <p:cNvPr id="1406" name="Google Shape;1406;p3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07" name="Google Shape;1407;p3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08" name="Google Shape;1408;p3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09" name="Google Shape;1409;p3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0" name="Google Shape;1410;p3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11" name="Google Shape;1411;p34"/>
            <p:cNvGrpSpPr/>
            <p:nvPr/>
          </p:nvGrpSpPr>
          <p:grpSpPr>
            <a:xfrm rot="4990866">
              <a:off x="2354900" y="2755376"/>
              <a:ext cx="2195070" cy="925854"/>
              <a:chOff x="853314" y="1617134"/>
              <a:chExt cx="2195070" cy="925854"/>
            </a:xfrm>
          </p:grpSpPr>
          <p:sp>
            <p:nvSpPr>
              <p:cNvPr id="1412" name="Google Shape;1412;p3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3" name="Google Shape;1413;p3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4" name="Google Shape;1414;p3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5" name="Google Shape;1415;p3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6" name="Google Shape;1416;p3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17" name="Google Shape;1417;p34"/>
            <p:cNvGrpSpPr/>
            <p:nvPr/>
          </p:nvGrpSpPr>
          <p:grpSpPr>
            <a:xfrm rot="10066674">
              <a:off x="1364629" y="4278820"/>
              <a:ext cx="2209185" cy="925854"/>
              <a:chOff x="853314" y="1617134"/>
              <a:chExt cx="2209185" cy="925854"/>
            </a:xfrm>
          </p:grpSpPr>
          <p:sp>
            <p:nvSpPr>
              <p:cNvPr id="1418" name="Google Shape;1418;p3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19" name="Google Shape;1419;p3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0" name="Google Shape;1420;p3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1" name="Google Shape;1421;p3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2" name="Google Shape;1422;p34"/>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23" name="Google Shape;1423;p34"/>
            <p:cNvGrpSpPr/>
            <p:nvPr/>
          </p:nvGrpSpPr>
          <p:grpSpPr>
            <a:xfrm rot="-6545926">
              <a:off x="-305449" y="3514062"/>
              <a:ext cx="2271469" cy="925854"/>
              <a:chOff x="853314" y="1617134"/>
              <a:chExt cx="2271469" cy="925854"/>
            </a:xfrm>
          </p:grpSpPr>
          <p:sp>
            <p:nvSpPr>
              <p:cNvPr id="1424" name="Google Shape;1424;p3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5" name="Google Shape;1425;p3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6" name="Google Shape;1426;p3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7" name="Google Shape;1427;p3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28" name="Google Shape;1428;p34"/>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29" name="Google Shape;1429;p34"/>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30" name="Google Shape;1430;p34"/>
          <p:cNvSpPr/>
          <p:nvPr/>
        </p:nvSpPr>
        <p:spPr>
          <a:xfrm>
            <a:off x="455455" y="2350535"/>
            <a:ext cx="2424476"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CHÚ Ý:</a:t>
            </a:r>
            <a:endParaRPr b="1" sz="2000">
              <a:solidFill>
                <a:schemeClr val="accent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Trường hợp người trên 80 tuổi</a:t>
            </a:r>
            <a:endParaRPr b="1" sz="2000">
              <a:solidFill>
                <a:schemeClr val="accent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2. Không hưởng tuất hàng tháng</a:t>
            </a:r>
            <a:endParaRPr b="1" sz="2000">
              <a:solidFill>
                <a:schemeClr val="accent1"/>
              </a:solidFill>
              <a:latin typeface="Times New Roman"/>
              <a:ea typeface="Times New Roman"/>
              <a:cs typeface="Times New Roman"/>
              <a:sym typeface="Times New Roman"/>
            </a:endParaRPr>
          </a:p>
        </p:txBody>
      </p:sp>
      <p:pic>
        <p:nvPicPr>
          <p:cNvPr id="1431" name="Google Shape;1431;p34"/>
          <p:cNvPicPr preferRelativeResize="0"/>
          <p:nvPr/>
        </p:nvPicPr>
        <p:blipFill rotWithShape="1">
          <a:blip r:embed="rId4">
            <a:alphaModFix/>
          </a:blip>
          <a:srcRect b="0" l="0" r="0" t="0"/>
          <a:stretch/>
        </p:blipFill>
        <p:spPr>
          <a:xfrm>
            <a:off x="2807220" y="1259137"/>
            <a:ext cx="6727190" cy="544522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35"/>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437" name="Google Shape;1437;p35"/>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438" name="Google Shape;1438;p35"/>
          <p:cNvGrpSpPr/>
          <p:nvPr/>
        </p:nvGrpSpPr>
        <p:grpSpPr>
          <a:xfrm>
            <a:off x="10537770" y="1647466"/>
            <a:ext cx="1551575" cy="1483236"/>
            <a:chOff x="21230" y="1617134"/>
            <a:chExt cx="4021170" cy="3810892"/>
          </a:xfrm>
        </p:grpSpPr>
        <p:grpSp>
          <p:nvGrpSpPr>
            <p:cNvPr id="1439" name="Google Shape;1439;p35"/>
            <p:cNvGrpSpPr/>
            <p:nvPr/>
          </p:nvGrpSpPr>
          <p:grpSpPr>
            <a:xfrm>
              <a:off x="853314" y="1617134"/>
              <a:ext cx="2195070" cy="925854"/>
              <a:chOff x="853314" y="1617134"/>
              <a:chExt cx="2195070" cy="925854"/>
            </a:xfrm>
          </p:grpSpPr>
          <p:sp>
            <p:nvSpPr>
              <p:cNvPr id="1440" name="Google Shape;1440;p3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1" name="Google Shape;1441;p3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2" name="Google Shape;1442;p3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3" name="Google Shape;1443;p3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4" name="Google Shape;1444;p3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45" name="Google Shape;1445;p35"/>
            <p:cNvGrpSpPr/>
            <p:nvPr/>
          </p:nvGrpSpPr>
          <p:grpSpPr>
            <a:xfrm rot="4990866">
              <a:off x="2354900" y="2755376"/>
              <a:ext cx="2195070" cy="925854"/>
              <a:chOff x="853314" y="1617134"/>
              <a:chExt cx="2195070" cy="925854"/>
            </a:xfrm>
          </p:grpSpPr>
          <p:sp>
            <p:nvSpPr>
              <p:cNvPr id="1446" name="Google Shape;1446;p3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7" name="Google Shape;1447;p3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8" name="Google Shape;1448;p3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49" name="Google Shape;1449;p3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0" name="Google Shape;1450;p3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51" name="Google Shape;1451;p35"/>
            <p:cNvGrpSpPr/>
            <p:nvPr/>
          </p:nvGrpSpPr>
          <p:grpSpPr>
            <a:xfrm rot="10066674">
              <a:off x="1364629" y="4278820"/>
              <a:ext cx="2209185" cy="925854"/>
              <a:chOff x="853314" y="1617134"/>
              <a:chExt cx="2209185" cy="925854"/>
            </a:xfrm>
          </p:grpSpPr>
          <p:sp>
            <p:nvSpPr>
              <p:cNvPr id="1452" name="Google Shape;1452;p3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3" name="Google Shape;1453;p3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4" name="Google Shape;1454;p3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5" name="Google Shape;1455;p3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6" name="Google Shape;1456;p35"/>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57" name="Google Shape;1457;p35"/>
            <p:cNvGrpSpPr/>
            <p:nvPr/>
          </p:nvGrpSpPr>
          <p:grpSpPr>
            <a:xfrm rot="-6545926">
              <a:off x="-305449" y="3514062"/>
              <a:ext cx="2271469" cy="925854"/>
              <a:chOff x="853314" y="1617134"/>
              <a:chExt cx="2271469" cy="925854"/>
            </a:xfrm>
          </p:grpSpPr>
          <p:sp>
            <p:nvSpPr>
              <p:cNvPr id="1458" name="Google Shape;1458;p3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59" name="Google Shape;1459;p3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60" name="Google Shape;1460;p3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61" name="Google Shape;1461;p3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62" name="Google Shape;1462;p35"/>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63" name="Google Shape;1463;p35"/>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64" name="Google Shape;1464;p35"/>
          <p:cNvSpPr/>
          <p:nvPr/>
        </p:nvSpPr>
        <p:spPr>
          <a:xfrm>
            <a:off x="3070208" y="1494067"/>
            <a:ext cx="57455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E75B5"/>
                </a:solidFill>
                <a:latin typeface="Times New Roman"/>
                <a:ea typeface="Times New Roman"/>
                <a:cs typeface="Times New Roman"/>
                <a:sym typeface="Times New Roman"/>
              </a:rPr>
              <a:t>Xem lại các tờ khai chi tiết</a:t>
            </a:r>
            <a:endParaRPr b="1" sz="2800">
              <a:solidFill>
                <a:srgbClr val="2E75B5"/>
              </a:solidFill>
              <a:latin typeface="Times New Roman"/>
              <a:ea typeface="Times New Roman"/>
              <a:cs typeface="Times New Roman"/>
              <a:sym typeface="Times New Roman"/>
            </a:endParaRPr>
          </a:p>
        </p:txBody>
      </p:sp>
      <p:pic>
        <p:nvPicPr>
          <p:cNvPr id="1465" name="Google Shape;1465;p35"/>
          <p:cNvPicPr preferRelativeResize="0"/>
          <p:nvPr/>
        </p:nvPicPr>
        <p:blipFill rotWithShape="1">
          <a:blip r:embed="rId4">
            <a:alphaModFix/>
          </a:blip>
          <a:srcRect b="0" l="0" r="0" t="0"/>
          <a:stretch/>
        </p:blipFill>
        <p:spPr>
          <a:xfrm>
            <a:off x="2997855" y="2078556"/>
            <a:ext cx="5991860" cy="4156364"/>
          </a:xfrm>
          <a:prstGeom prst="rect">
            <a:avLst/>
          </a:prstGeom>
          <a:noFill/>
          <a:ln>
            <a:noFill/>
          </a:ln>
        </p:spPr>
      </p:pic>
      <p:sp>
        <p:nvSpPr>
          <p:cNvPr id="1466" name="Google Shape;1466;p35"/>
          <p:cNvSpPr/>
          <p:nvPr/>
        </p:nvSpPr>
        <p:spPr>
          <a:xfrm>
            <a:off x="4455295" y="6296189"/>
            <a:ext cx="44236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accent1"/>
                </a:solidFill>
                <a:latin typeface="Times New Roman"/>
                <a:ea typeface="Times New Roman"/>
                <a:cs typeface="Times New Roman"/>
                <a:sym typeface="Times New Roman"/>
              </a:rPr>
              <a:t>Giao diện Tờ khai Đăng ký khai tử</a:t>
            </a:r>
            <a:endParaRPr i="1" sz="1800">
              <a:solidFill>
                <a:schemeClr val="accent1"/>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36"/>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472" name="Google Shape;1472;p36"/>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473" name="Google Shape;1473;p36"/>
          <p:cNvGrpSpPr/>
          <p:nvPr/>
        </p:nvGrpSpPr>
        <p:grpSpPr>
          <a:xfrm>
            <a:off x="10537770" y="1647466"/>
            <a:ext cx="1551575" cy="1483236"/>
            <a:chOff x="21230" y="1617134"/>
            <a:chExt cx="4021170" cy="3810892"/>
          </a:xfrm>
        </p:grpSpPr>
        <p:grpSp>
          <p:nvGrpSpPr>
            <p:cNvPr id="1474" name="Google Shape;1474;p36"/>
            <p:cNvGrpSpPr/>
            <p:nvPr/>
          </p:nvGrpSpPr>
          <p:grpSpPr>
            <a:xfrm>
              <a:off x="853314" y="1617134"/>
              <a:ext cx="2195070" cy="925854"/>
              <a:chOff x="853314" y="1617134"/>
              <a:chExt cx="2195070" cy="925854"/>
            </a:xfrm>
          </p:grpSpPr>
          <p:sp>
            <p:nvSpPr>
              <p:cNvPr id="1475" name="Google Shape;1475;p3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76" name="Google Shape;1476;p3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77" name="Google Shape;1477;p3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78" name="Google Shape;1478;p3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79" name="Google Shape;1479;p3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80" name="Google Shape;1480;p36"/>
            <p:cNvGrpSpPr/>
            <p:nvPr/>
          </p:nvGrpSpPr>
          <p:grpSpPr>
            <a:xfrm rot="4990866">
              <a:off x="2354900" y="2755376"/>
              <a:ext cx="2195070" cy="925854"/>
              <a:chOff x="853314" y="1617134"/>
              <a:chExt cx="2195070" cy="925854"/>
            </a:xfrm>
          </p:grpSpPr>
          <p:sp>
            <p:nvSpPr>
              <p:cNvPr id="1481" name="Google Shape;1481;p3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2" name="Google Shape;1482;p3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3" name="Google Shape;1483;p3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4" name="Google Shape;1484;p3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5" name="Google Shape;1485;p3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86" name="Google Shape;1486;p36"/>
            <p:cNvGrpSpPr/>
            <p:nvPr/>
          </p:nvGrpSpPr>
          <p:grpSpPr>
            <a:xfrm rot="10066674">
              <a:off x="1364629" y="4278820"/>
              <a:ext cx="2209185" cy="925854"/>
              <a:chOff x="853314" y="1617134"/>
              <a:chExt cx="2209185" cy="925854"/>
            </a:xfrm>
          </p:grpSpPr>
          <p:sp>
            <p:nvSpPr>
              <p:cNvPr id="1487" name="Google Shape;1487;p3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8" name="Google Shape;1488;p3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89" name="Google Shape;1489;p3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0" name="Google Shape;1490;p3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1" name="Google Shape;1491;p36"/>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492" name="Google Shape;1492;p36"/>
            <p:cNvGrpSpPr/>
            <p:nvPr/>
          </p:nvGrpSpPr>
          <p:grpSpPr>
            <a:xfrm rot="-6545926">
              <a:off x="-305449" y="3514062"/>
              <a:ext cx="2271469" cy="925854"/>
              <a:chOff x="853314" y="1617134"/>
              <a:chExt cx="2271469" cy="925854"/>
            </a:xfrm>
          </p:grpSpPr>
          <p:sp>
            <p:nvSpPr>
              <p:cNvPr id="1493" name="Google Shape;1493;p3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4" name="Google Shape;1494;p3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5" name="Google Shape;1495;p3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6" name="Google Shape;1496;p3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497" name="Google Shape;1497;p36"/>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98" name="Google Shape;1498;p36"/>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499" name="Google Shape;1499;p36"/>
          <p:cNvSpPr/>
          <p:nvPr/>
        </p:nvSpPr>
        <p:spPr>
          <a:xfrm>
            <a:off x="3900981" y="6026587"/>
            <a:ext cx="5171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accent1"/>
                </a:solidFill>
                <a:latin typeface="Times New Roman"/>
                <a:ea typeface="Times New Roman"/>
                <a:cs typeface="Times New Roman"/>
                <a:sym typeface="Times New Roman"/>
              </a:rPr>
              <a:t>Giao diện Tờ khai thay đổi thông tin cư trú</a:t>
            </a:r>
            <a:endParaRPr i="1" sz="1800">
              <a:solidFill>
                <a:schemeClr val="accent1"/>
              </a:solidFill>
              <a:latin typeface="Times New Roman"/>
              <a:ea typeface="Times New Roman"/>
              <a:cs typeface="Times New Roman"/>
              <a:sym typeface="Times New Roman"/>
            </a:endParaRPr>
          </a:p>
        </p:txBody>
      </p:sp>
      <p:pic>
        <p:nvPicPr>
          <p:cNvPr id="1500" name="Google Shape;1500;p36"/>
          <p:cNvPicPr preferRelativeResize="0"/>
          <p:nvPr/>
        </p:nvPicPr>
        <p:blipFill rotWithShape="1">
          <a:blip r:embed="rId4">
            <a:alphaModFix/>
          </a:blip>
          <a:srcRect b="0" l="0" r="0" t="0"/>
          <a:stretch/>
        </p:blipFill>
        <p:spPr>
          <a:xfrm>
            <a:off x="3104711" y="1647466"/>
            <a:ext cx="5967730" cy="4236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37"/>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506" name="Google Shape;1506;p37"/>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507" name="Google Shape;1507;p37"/>
          <p:cNvGrpSpPr/>
          <p:nvPr/>
        </p:nvGrpSpPr>
        <p:grpSpPr>
          <a:xfrm>
            <a:off x="10537770" y="1647466"/>
            <a:ext cx="1551575" cy="1483236"/>
            <a:chOff x="21230" y="1617134"/>
            <a:chExt cx="4021170" cy="3810892"/>
          </a:xfrm>
        </p:grpSpPr>
        <p:grpSp>
          <p:nvGrpSpPr>
            <p:cNvPr id="1508" name="Google Shape;1508;p37"/>
            <p:cNvGrpSpPr/>
            <p:nvPr/>
          </p:nvGrpSpPr>
          <p:grpSpPr>
            <a:xfrm>
              <a:off x="853314" y="1617134"/>
              <a:ext cx="2195070" cy="925854"/>
              <a:chOff x="853314" y="1617134"/>
              <a:chExt cx="2195070" cy="925854"/>
            </a:xfrm>
          </p:grpSpPr>
          <p:sp>
            <p:nvSpPr>
              <p:cNvPr id="1509" name="Google Shape;1509;p3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0" name="Google Shape;1510;p3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1" name="Google Shape;1511;p3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2" name="Google Shape;1512;p3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3" name="Google Shape;1513;p3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14" name="Google Shape;1514;p37"/>
            <p:cNvGrpSpPr/>
            <p:nvPr/>
          </p:nvGrpSpPr>
          <p:grpSpPr>
            <a:xfrm rot="4990866">
              <a:off x="2354900" y="2755376"/>
              <a:ext cx="2195070" cy="925854"/>
              <a:chOff x="853314" y="1617134"/>
              <a:chExt cx="2195070" cy="925854"/>
            </a:xfrm>
          </p:grpSpPr>
          <p:sp>
            <p:nvSpPr>
              <p:cNvPr id="1515" name="Google Shape;1515;p3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6" name="Google Shape;1516;p3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7" name="Google Shape;1517;p3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8" name="Google Shape;1518;p3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19" name="Google Shape;1519;p3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20" name="Google Shape;1520;p37"/>
            <p:cNvGrpSpPr/>
            <p:nvPr/>
          </p:nvGrpSpPr>
          <p:grpSpPr>
            <a:xfrm rot="10066674">
              <a:off x="1364629" y="4278820"/>
              <a:ext cx="2209185" cy="925854"/>
              <a:chOff x="853314" y="1617134"/>
              <a:chExt cx="2209185" cy="925854"/>
            </a:xfrm>
          </p:grpSpPr>
          <p:sp>
            <p:nvSpPr>
              <p:cNvPr id="1521" name="Google Shape;1521;p3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2" name="Google Shape;1522;p3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3" name="Google Shape;1523;p3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4" name="Google Shape;1524;p3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5" name="Google Shape;1525;p37"/>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26" name="Google Shape;1526;p37"/>
            <p:cNvGrpSpPr/>
            <p:nvPr/>
          </p:nvGrpSpPr>
          <p:grpSpPr>
            <a:xfrm rot="-6545926">
              <a:off x="-305449" y="3514062"/>
              <a:ext cx="2271469" cy="925854"/>
              <a:chOff x="853314" y="1617134"/>
              <a:chExt cx="2271469" cy="925854"/>
            </a:xfrm>
          </p:grpSpPr>
          <p:sp>
            <p:nvSpPr>
              <p:cNvPr id="1527" name="Google Shape;1527;p3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8" name="Google Shape;1528;p3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29" name="Google Shape;1529;p3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30" name="Google Shape;1530;p3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31" name="Google Shape;1531;p37"/>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532" name="Google Shape;1532;p37"/>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533" name="Google Shape;1533;p37"/>
          <p:cNvSpPr/>
          <p:nvPr/>
        </p:nvSpPr>
        <p:spPr>
          <a:xfrm>
            <a:off x="3135176" y="6108920"/>
            <a:ext cx="612416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accent1"/>
                </a:solidFill>
                <a:latin typeface="Times New Roman"/>
                <a:ea typeface="Times New Roman"/>
                <a:cs typeface="Times New Roman"/>
                <a:sym typeface="Times New Roman"/>
              </a:rPr>
              <a:t>Giao diện Bản khai để giải quyết chế độ ưu đãi khi người có công từ trần đối với hồ sơ chuyển về Bộ LĐTBXH</a:t>
            </a:r>
            <a:endParaRPr i="1" sz="1800">
              <a:solidFill>
                <a:schemeClr val="accent1"/>
              </a:solidFill>
              <a:latin typeface="Times New Roman"/>
              <a:ea typeface="Times New Roman"/>
              <a:cs typeface="Times New Roman"/>
              <a:sym typeface="Times New Roman"/>
            </a:endParaRPr>
          </a:p>
        </p:txBody>
      </p:sp>
      <p:pic>
        <p:nvPicPr>
          <p:cNvPr id="1534" name="Google Shape;1534;p37"/>
          <p:cNvPicPr preferRelativeResize="0"/>
          <p:nvPr/>
        </p:nvPicPr>
        <p:blipFill rotWithShape="1">
          <a:blip r:embed="rId4">
            <a:alphaModFix/>
          </a:blip>
          <a:srcRect b="0" l="0" r="0" t="0"/>
          <a:stretch/>
        </p:blipFill>
        <p:spPr>
          <a:xfrm>
            <a:off x="3232763" y="1647466"/>
            <a:ext cx="5928995" cy="43189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38"/>
          <p:cNvSpPr txBox="1"/>
          <p:nvPr>
            <p:ph idx="1" type="body"/>
          </p:nvPr>
        </p:nvSpPr>
        <p:spPr>
          <a:xfrm>
            <a:off x="1503725" y="59928"/>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540" name="Google Shape;1540;p38"/>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541" name="Google Shape;1541;p38"/>
          <p:cNvGrpSpPr/>
          <p:nvPr/>
        </p:nvGrpSpPr>
        <p:grpSpPr>
          <a:xfrm>
            <a:off x="10537770" y="1647466"/>
            <a:ext cx="1551575" cy="1483236"/>
            <a:chOff x="21230" y="1617134"/>
            <a:chExt cx="4021170" cy="3810892"/>
          </a:xfrm>
        </p:grpSpPr>
        <p:grpSp>
          <p:nvGrpSpPr>
            <p:cNvPr id="1542" name="Google Shape;1542;p38"/>
            <p:cNvGrpSpPr/>
            <p:nvPr/>
          </p:nvGrpSpPr>
          <p:grpSpPr>
            <a:xfrm>
              <a:off x="853314" y="1617134"/>
              <a:ext cx="2195070" cy="925854"/>
              <a:chOff x="853314" y="1617134"/>
              <a:chExt cx="2195070" cy="925854"/>
            </a:xfrm>
          </p:grpSpPr>
          <p:sp>
            <p:nvSpPr>
              <p:cNvPr id="1543" name="Google Shape;1543;p3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44" name="Google Shape;1544;p3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45" name="Google Shape;1545;p3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46" name="Google Shape;1546;p3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47" name="Google Shape;1547;p3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48" name="Google Shape;1548;p38"/>
            <p:cNvGrpSpPr/>
            <p:nvPr/>
          </p:nvGrpSpPr>
          <p:grpSpPr>
            <a:xfrm rot="4990866">
              <a:off x="2354900" y="2755376"/>
              <a:ext cx="2195070" cy="925854"/>
              <a:chOff x="853314" y="1617134"/>
              <a:chExt cx="2195070" cy="925854"/>
            </a:xfrm>
          </p:grpSpPr>
          <p:sp>
            <p:nvSpPr>
              <p:cNvPr id="1549" name="Google Shape;1549;p3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0" name="Google Shape;1550;p3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1" name="Google Shape;1551;p3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2" name="Google Shape;1552;p3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3" name="Google Shape;1553;p3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54" name="Google Shape;1554;p38"/>
            <p:cNvGrpSpPr/>
            <p:nvPr/>
          </p:nvGrpSpPr>
          <p:grpSpPr>
            <a:xfrm rot="10066674">
              <a:off x="1364629" y="4278820"/>
              <a:ext cx="2209185" cy="925854"/>
              <a:chOff x="853314" y="1617134"/>
              <a:chExt cx="2209185" cy="925854"/>
            </a:xfrm>
          </p:grpSpPr>
          <p:sp>
            <p:nvSpPr>
              <p:cNvPr id="1555" name="Google Shape;1555;p3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6" name="Google Shape;1556;p3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7" name="Google Shape;1557;p3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8" name="Google Shape;1558;p3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59" name="Google Shape;1559;p38"/>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60" name="Google Shape;1560;p38"/>
            <p:cNvGrpSpPr/>
            <p:nvPr/>
          </p:nvGrpSpPr>
          <p:grpSpPr>
            <a:xfrm rot="-6545926">
              <a:off x="-305449" y="3514062"/>
              <a:ext cx="2271469" cy="925854"/>
              <a:chOff x="853314" y="1617134"/>
              <a:chExt cx="2271469" cy="925854"/>
            </a:xfrm>
          </p:grpSpPr>
          <p:sp>
            <p:nvSpPr>
              <p:cNvPr id="1561" name="Google Shape;1561;p3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62" name="Google Shape;1562;p3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63" name="Google Shape;1563;p3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64" name="Google Shape;1564;p3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65" name="Google Shape;1565;p38"/>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566" name="Google Shape;1566;p38"/>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567" name="Google Shape;1567;p38"/>
          <p:cNvSpPr/>
          <p:nvPr/>
        </p:nvSpPr>
        <p:spPr>
          <a:xfrm>
            <a:off x="2460763" y="5496450"/>
            <a:ext cx="7152951"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Giao diện tờ khai đề nghị hỗ trợ chi phí mai táng đối với hồ sơ chuyển về Bộ LĐTBXH (Đối với đối tượng hưởng mai táng phí là Đối tượng bảo trợ xã hội, Đối tượng nhận trợ cấp khẩn cấp)</a:t>
            </a:r>
            <a:endParaRPr sz="1800">
              <a:solidFill>
                <a:schemeClr val="accent1"/>
              </a:solidFill>
              <a:latin typeface="Times New Roman"/>
              <a:ea typeface="Times New Roman"/>
              <a:cs typeface="Times New Roman"/>
              <a:sym typeface="Times New Roman"/>
            </a:endParaRPr>
          </a:p>
          <a:p>
            <a:pPr indent="0" lvl="0" marL="0" marR="0" rtl="0" algn="ctr">
              <a:spcBef>
                <a:spcPts val="0"/>
              </a:spcBef>
              <a:spcAft>
                <a:spcPts val="0"/>
              </a:spcAft>
              <a:buNone/>
            </a:pPr>
            <a:r>
              <a:rPr lang="en-US" sz="1800">
                <a:solidFill>
                  <a:schemeClr val="accent1"/>
                </a:solidFill>
                <a:latin typeface="Times New Roman"/>
                <a:ea typeface="Times New Roman"/>
                <a:cs typeface="Times New Roman"/>
                <a:sym typeface="Times New Roman"/>
              </a:rPr>
              <a:t> </a:t>
            </a:r>
            <a:endParaRPr sz="1800">
              <a:solidFill>
                <a:schemeClr val="accent1"/>
              </a:solidFill>
              <a:latin typeface="Times New Roman"/>
              <a:ea typeface="Times New Roman"/>
              <a:cs typeface="Times New Roman"/>
              <a:sym typeface="Times New Roman"/>
            </a:endParaRPr>
          </a:p>
        </p:txBody>
      </p:sp>
      <p:pic>
        <p:nvPicPr>
          <p:cNvPr id="1568" name="Google Shape;1568;p38"/>
          <p:cNvPicPr preferRelativeResize="0"/>
          <p:nvPr/>
        </p:nvPicPr>
        <p:blipFill rotWithShape="1">
          <a:blip r:embed="rId4">
            <a:alphaModFix/>
          </a:blip>
          <a:srcRect b="0" l="0" r="0" t="0"/>
          <a:stretch/>
        </p:blipFill>
        <p:spPr>
          <a:xfrm>
            <a:off x="3038452" y="1283094"/>
            <a:ext cx="5997575" cy="40306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39"/>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574" name="Google Shape;1574;p39"/>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575" name="Google Shape;1575;p39"/>
          <p:cNvGrpSpPr/>
          <p:nvPr/>
        </p:nvGrpSpPr>
        <p:grpSpPr>
          <a:xfrm>
            <a:off x="10537770" y="1647466"/>
            <a:ext cx="1551575" cy="1483236"/>
            <a:chOff x="21230" y="1617134"/>
            <a:chExt cx="4021170" cy="3810892"/>
          </a:xfrm>
        </p:grpSpPr>
        <p:grpSp>
          <p:nvGrpSpPr>
            <p:cNvPr id="1576" name="Google Shape;1576;p39"/>
            <p:cNvGrpSpPr/>
            <p:nvPr/>
          </p:nvGrpSpPr>
          <p:grpSpPr>
            <a:xfrm>
              <a:off x="853314" y="1617134"/>
              <a:ext cx="2195070" cy="925854"/>
              <a:chOff x="853314" y="1617134"/>
              <a:chExt cx="2195070" cy="925854"/>
            </a:xfrm>
          </p:grpSpPr>
          <p:sp>
            <p:nvSpPr>
              <p:cNvPr id="1577" name="Google Shape;1577;p3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78" name="Google Shape;1578;p3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79" name="Google Shape;1579;p3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0" name="Google Shape;1580;p3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1" name="Google Shape;1581;p3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82" name="Google Shape;1582;p39"/>
            <p:cNvGrpSpPr/>
            <p:nvPr/>
          </p:nvGrpSpPr>
          <p:grpSpPr>
            <a:xfrm rot="4990866">
              <a:off x="2354900" y="2755376"/>
              <a:ext cx="2195070" cy="925854"/>
              <a:chOff x="853314" y="1617134"/>
              <a:chExt cx="2195070" cy="925854"/>
            </a:xfrm>
          </p:grpSpPr>
          <p:sp>
            <p:nvSpPr>
              <p:cNvPr id="1583" name="Google Shape;1583;p3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4" name="Google Shape;1584;p3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5" name="Google Shape;1585;p3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6" name="Google Shape;1586;p3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87" name="Google Shape;1587;p3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88" name="Google Shape;1588;p39"/>
            <p:cNvGrpSpPr/>
            <p:nvPr/>
          </p:nvGrpSpPr>
          <p:grpSpPr>
            <a:xfrm rot="10066674">
              <a:off x="1364629" y="4278820"/>
              <a:ext cx="2209185" cy="925854"/>
              <a:chOff x="853314" y="1617134"/>
              <a:chExt cx="2209185" cy="925854"/>
            </a:xfrm>
          </p:grpSpPr>
          <p:sp>
            <p:nvSpPr>
              <p:cNvPr id="1589" name="Google Shape;1589;p3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0" name="Google Shape;1590;p3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1" name="Google Shape;1591;p3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2" name="Google Shape;1592;p3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3" name="Google Shape;1593;p39"/>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594" name="Google Shape;1594;p39"/>
            <p:cNvGrpSpPr/>
            <p:nvPr/>
          </p:nvGrpSpPr>
          <p:grpSpPr>
            <a:xfrm rot="-6545926">
              <a:off x="-305449" y="3514062"/>
              <a:ext cx="2271469" cy="925854"/>
              <a:chOff x="853314" y="1617134"/>
              <a:chExt cx="2271469" cy="925854"/>
            </a:xfrm>
          </p:grpSpPr>
          <p:sp>
            <p:nvSpPr>
              <p:cNvPr id="1595" name="Google Shape;1595;p3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6" name="Google Shape;1596;p3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7" name="Google Shape;1597;p3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8" name="Google Shape;1598;p3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599" name="Google Shape;1599;p39"/>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00" name="Google Shape;1600;p39"/>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01" name="Google Shape;1601;p39"/>
          <p:cNvSpPr/>
          <p:nvPr/>
        </p:nvSpPr>
        <p:spPr>
          <a:xfrm>
            <a:off x="3070208" y="1494067"/>
            <a:ext cx="574559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2E75B5"/>
                </a:solidFill>
                <a:latin typeface="Times New Roman"/>
                <a:ea typeface="Times New Roman"/>
                <a:cs typeface="Times New Roman"/>
                <a:sym typeface="Times New Roman"/>
              </a:rPr>
              <a:t>Đính kèm thành phần hồ sơ</a:t>
            </a:r>
            <a:endParaRPr b="1" sz="2200">
              <a:solidFill>
                <a:srgbClr val="2E75B5"/>
              </a:solidFill>
              <a:latin typeface="Times New Roman"/>
              <a:ea typeface="Times New Roman"/>
              <a:cs typeface="Times New Roman"/>
              <a:sym typeface="Times New Roman"/>
            </a:endParaRPr>
          </a:p>
        </p:txBody>
      </p:sp>
      <p:pic>
        <p:nvPicPr>
          <p:cNvPr id="1602" name="Google Shape;1602;p39"/>
          <p:cNvPicPr preferRelativeResize="0"/>
          <p:nvPr/>
        </p:nvPicPr>
        <p:blipFill rotWithShape="1">
          <a:blip r:embed="rId4">
            <a:alphaModFix/>
          </a:blip>
          <a:srcRect b="0" l="0" r="0" t="0"/>
          <a:stretch/>
        </p:blipFill>
        <p:spPr>
          <a:xfrm>
            <a:off x="3022730" y="1924954"/>
            <a:ext cx="6131691" cy="48748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343" name="Google Shape;343;p4"/>
          <p:cNvGrpSpPr/>
          <p:nvPr/>
        </p:nvGrpSpPr>
        <p:grpSpPr>
          <a:xfrm>
            <a:off x="10553429" y="1356521"/>
            <a:ext cx="1551575" cy="1483236"/>
            <a:chOff x="21230" y="1617134"/>
            <a:chExt cx="4021170" cy="3810892"/>
          </a:xfrm>
        </p:grpSpPr>
        <p:grpSp>
          <p:nvGrpSpPr>
            <p:cNvPr id="344" name="Google Shape;344;p4"/>
            <p:cNvGrpSpPr/>
            <p:nvPr/>
          </p:nvGrpSpPr>
          <p:grpSpPr>
            <a:xfrm>
              <a:off x="853314" y="1617134"/>
              <a:ext cx="2195070" cy="925854"/>
              <a:chOff x="853314" y="1617134"/>
              <a:chExt cx="2195070" cy="925854"/>
            </a:xfrm>
          </p:grpSpPr>
          <p:sp>
            <p:nvSpPr>
              <p:cNvPr id="345" name="Google Shape;345;p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46" name="Google Shape;346;p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47" name="Google Shape;347;p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48" name="Google Shape;348;p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49" name="Google Shape;349;p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50" name="Google Shape;350;p4"/>
            <p:cNvGrpSpPr/>
            <p:nvPr/>
          </p:nvGrpSpPr>
          <p:grpSpPr>
            <a:xfrm rot="4990866">
              <a:off x="2354900" y="2755376"/>
              <a:ext cx="2195070" cy="925854"/>
              <a:chOff x="853314" y="1617134"/>
              <a:chExt cx="2195070" cy="925854"/>
            </a:xfrm>
          </p:grpSpPr>
          <p:sp>
            <p:nvSpPr>
              <p:cNvPr id="351" name="Google Shape;351;p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2" name="Google Shape;352;p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3" name="Google Shape;353;p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4" name="Google Shape;354;p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5" name="Google Shape;355;p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56" name="Google Shape;356;p4"/>
            <p:cNvGrpSpPr/>
            <p:nvPr/>
          </p:nvGrpSpPr>
          <p:grpSpPr>
            <a:xfrm rot="10066674">
              <a:off x="1364629" y="4278820"/>
              <a:ext cx="2209185" cy="925854"/>
              <a:chOff x="853314" y="1617134"/>
              <a:chExt cx="2209185" cy="925854"/>
            </a:xfrm>
          </p:grpSpPr>
          <p:sp>
            <p:nvSpPr>
              <p:cNvPr id="357" name="Google Shape;357;p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8" name="Google Shape;358;p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59" name="Google Shape;359;p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0" name="Google Shape;360;p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1" name="Google Shape;361;p4"/>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62" name="Google Shape;362;p4"/>
            <p:cNvGrpSpPr/>
            <p:nvPr/>
          </p:nvGrpSpPr>
          <p:grpSpPr>
            <a:xfrm rot="-6545926">
              <a:off x="-305449" y="3514062"/>
              <a:ext cx="2271469" cy="925854"/>
              <a:chOff x="853314" y="1617134"/>
              <a:chExt cx="2271469" cy="925854"/>
            </a:xfrm>
          </p:grpSpPr>
          <p:sp>
            <p:nvSpPr>
              <p:cNvPr id="363" name="Google Shape;363;p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4" name="Google Shape;364;p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5" name="Google Shape;365;p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6" name="Google Shape;366;p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67" name="Google Shape;367;p4"/>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368" name="Google Shape;368;p4"/>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369" name="Google Shape;369;p4"/>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ĐĂNG NHẬP TÀI KHOẢN CỔNG DỊCH VỤ CÔNG QUỐC GIA</a:t>
            </a:r>
            <a:endParaRPr b="1" sz="3000">
              <a:solidFill>
                <a:schemeClr val="lt1"/>
              </a:solidFill>
              <a:latin typeface="Times New Roman"/>
              <a:ea typeface="Times New Roman"/>
              <a:cs typeface="Times New Roman"/>
              <a:sym typeface="Times New Roman"/>
            </a:endParaRPr>
          </a:p>
        </p:txBody>
      </p:sp>
      <p:pic>
        <p:nvPicPr>
          <p:cNvPr id="370" name="Google Shape;370;p4"/>
          <p:cNvPicPr preferRelativeResize="0"/>
          <p:nvPr/>
        </p:nvPicPr>
        <p:blipFill rotWithShape="1">
          <a:blip r:embed="rId4">
            <a:alphaModFix/>
          </a:blip>
          <a:srcRect b="0" l="0" r="0" t="0"/>
          <a:stretch/>
        </p:blipFill>
        <p:spPr>
          <a:xfrm>
            <a:off x="4492747" y="2423528"/>
            <a:ext cx="4666357" cy="3164659"/>
          </a:xfrm>
          <a:prstGeom prst="rect">
            <a:avLst/>
          </a:prstGeom>
          <a:noFill/>
          <a:ln>
            <a:noFill/>
          </a:ln>
        </p:spPr>
      </p:pic>
      <p:sp>
        <p:nvSpPr>
          <p:cNvPr id="371" name="Google Shape;371;p4"/>
          <p:cNvSpPr/>
          <p:nvPr/>
        </p:nvSpPr>
        <p:spPr>
          <a:xfrm>
            <a:off x="3437911" y="1519826"/>
            <a:ext cx="671690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200" u="none" cap="none" strike="noStrike">
                <a:solidFill>
                  <a:srgbClr val="2E75B5"/>
                </a:solidFill>
                <a:latin typeface="Times New Roman"/>
                <a:ea typeface="Times New Roman"/>
                <a:cs typeface="Times New Roman"/>
                <a:sym typeface="Times New Roman"/>
              </a:rPr>
              <a:t>Đăng nhập bằng tài khoản định danh điện tử (VNeID)</a:t>
            </a:r>
            <a:endParaRPr b="1" i="0" sz="2200" u="none" cap="none" strike="noStrike">
              <a:solidFill>
                <a:srgbClr val="2E75B5"/>
              </a:solidFill>
              <a:latin typeface="Arial"/>
              <a:ea typeface="Arial"/>
              <a:cs typeface="Arial"/>
              <a:sym typeface="Arial"/>
            </a:endParaRPr>
          </a:p>
        </p:txBody>
      </p:sp>
      <p:pic>
        <p:nvPicPr>
          <p:cNvPr id="372" name="Google Shape;372;p4"/>
          <p:cNvPicPr preferRelativeResize="0"/>
          <p:nvPr/>
        </p:nvPicPr>
        <p:blipFill rotWithShape="1">
          <a:blip r:embed="rId5">
            <a:alphaModFix/>
          </a:blip>
          <a:srcRect b="0" l="0" r="0" t="0"/>
          <a:stretch/>
        </p:blipFill>
        <p:spPr>
          <a:xfrm>
            <a:off x="2028306" y="1197033"/>
            <a:ext cx="1311762" cy="128048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40"/>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608" name="Google Shape;1608;p40"/>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609" name="Google Shape;1609;p40"/>
          <p:cNvGrpSpPr/>
          <p:nvPr/>
        </p:nvGrpSpPr>
        <p:grpSpPr>
          <a:xfrm>
            <a:off x="10537770" y="1647466"/>
            <a:ext cx="1551575" cy="1483236"/>
            <a:chOff x="21230" y="1617134"/>
            <a:chExt cx="4021170" cy="3810892"/>
          </a:xfrm>
        </p:grpSpPr>
        <p:grpSp>
          <p:nvGrpSpPr>
            <p:cNvPr id="1610" name="Google Shape;1610;p40"/>
            <p:cNvGrpSpPr/>
            <p:nvPr/>
          </p:nvGrpSpPr>
          <p:grpSpPr>
            <a:xfrm>
              <a:off x="853314" y="1617134"/>
              <a:ext cx="2195070" cy="925854"/>
              <a:chOff x="853314" y="1617134"/>
              <a:chExt cx="2195070" cy="925854"/>
            </a:xfrm>
          </p:grpSpPr>
          <p:sp>
            <p:nvSpPr>
              <p:cNvPr id="1611" name="Google Shape;1611;p4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2" name="Google Shape;1612;p4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3" name="Google Shape;1613;p4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4" name="Google Shape;1614;p4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5" name="Google Shape;1615;p4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16" name="Google Shape;1616;p40"/>
            <p:cNvGrpSpPr/>
            <p:nvPr/>
          </p:nvGrpSpPr>
          <p:grpSpPr>
            <a:xfrm rot="4990866">
              <a:off x="2354900" y="2755376"/>
              <a:ext cx="2195070" cy="925854"/>
              <a:chOff x="853314" y="1617134"/>
              <a:chExt cx="2195070" cy="925854"/>
            </a:xfrm>
          </p:grpSpPr>
          <p:sp>
            <p:nvSpPr>
              <p:cNvPr id="1617" name="Google Shape;1617;p4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8" name="Google Shape;1618;p4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19" name="Google Shape;1619;p4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0" name="Google Shape;1620;p4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1" name="Google Shape;1621;p4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22" name="Google Shape;1622;p40"/>
            <p:cNvGrpSpPr/>
            <p:nvPr/>
          </p:nvGrpSpPr>
          <p:grpSpPr>
            <a:xfrm rot="10066674">
              <a:off x="1364629" y="4278820"/>
              <a:ext cx="2209185" cy="925854"/>
              <a:chOff x="853314" y="1617134"/>
              <a:chExt cx="2209185" cy="925854"/>
            </a:xfrm>
          </p:grpSpPr>
          <p:sp>
            <p:nvSpPr>
              <p:cNvPr id="1623" name="Google Shape;1623;p4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4" name="Google Shape;1624;p4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5" name="Google Shape;1625;p4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6" name="Google Shape;1626;p4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27" name="Google Shape;1627;p40"/>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28" name="Google Shape;1628;p40"/>
            <p:cNvGrpSpPr/>
            <p:nvPr/>
          </p:nvGrpSpPr>
          <p:grpSpPr>
            <a:xfrm rot="-6545926">
              <a:off x="-305449" y="3514062"/>
              <a:ext cx="2271469" cy="925854"/>
              <a:chOff x="853314" y="1617134"/>
              <a:chExt cx="2271469" cy="925854"/>
            </a:xfrm>
          </p:grpSpPr>
          <p:sp>
            <p:nvSpPr>
              <p:cNvPr id="1629" name="Google Shape;1629;p4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30" name="Google Shape;1630;p4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31" name="Google Shape;1631;p4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32" name="Google Shape;1632;p4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33" name="Google Shape;1633;p40"/>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34" name="Google Shape;1634;p40"/>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35" name="Google Shape;1635;p40"/>
          <p:cNvSpPr/>
          <p:nvPr/>
        </p:nvSpPr>
        <p:spPr>
          <a:xfrm>
            <a:off x="3070208" y="1494067"/>
            <a:ext cx="574559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2E75B5"/>
                </a:solidFill>
                <a:latin typeface="Times New Roman"/>
                <a:ea typeface="Times New Roman"/>
                <a:cs typeface="Times New Roman"/>
                <a:sym typeface="Times New Roman"/>
              </a:rPr>
              <a:t>Lựa chọn hình thức nhận kết quả</a:t>
            </a:r>
            <a:endParaRPr b="1" sz="2200">
              <a:solidFill>
                <a:srgbClr val="2E75B5"/>
              </a:solidFill>
              <a:latin typeface="Times New Roman"/>
              <a:ea typeface="Times New Roman"/>
              <a:cs typeface="Times New Roman"/>
              <a:sym typeface="Times New Roman"/>
            </a:endParaRPr>
          </a:p>
        </p:txBody>
      </p:sp>
      <p:pic>
        <p:nvPicPr>
          <p:cNvPr id="1636" name="Google Shape;1636;p40"/>
          <p:cNvPicPr preferRelativeResize="0"/>
          <p:nvPr/>
        </p:nvPicPr>
        <p:blipFill rotWithShape="1">
          <a:blip r:embed="rId4">
            <a:alphaModFix/>
          </a:blip>
          <a:srcRect b="0" l="0" r="0" t="0"/>
          <a:stretch/>
        </p:blipFill>
        <p:spPr>
          <a:xfrm>
            <a:off x="2976628" y="2263628"/>
            <a:ext cx="5866765" cy="3138170"/>
          </a:xfrm>
          <a:prstGeom prst="rect">
            <a:avLst/>
          </a:prstGeom>
          <a:noFill/>
          <a:ln>
            <a:noFill/>
          </a:ln>
        </p:spPr>
      </p:pic>
      <p:sp>
        <p:nvSpPr>
          <p:cNvPr id="1637" name="Google Shape;1637;p40"/>
          <p:cNvSpPr/>
          <p:nvPr/>
        </p:nvSpPr>
        <p:spPr>
          <a:xfrm>
            <a:off x="2512100" y="5698841"/>
            <a:ext cx="715295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accent1"/>
                </a:solidFill>
                <a:latin typeface="Times New Roman"/>
                <a:ea typeface="Times New Roman"/>
                <a:cs typeface="Times New Roman"/>
                <a:sym typeface="Times New Roman"/>
              </a:rPr>
              <a:t>Giao diện hình thức nhận kết quả của các hồ sơ gửi về Bộ LĐTBXH (đối tượng hưởng trợ cấp mai táng phí là Người có công, Đối tượng bảo trợ xã hội, Đối tượng hưởng trợ cấp khẩn cấp)</a:t>
            </a:r>
            <a:endParaRPr i="1" sz="1800">
              <a:solidFill>
                <a:schemeClr val="accent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41"/>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643" name="Google Shape;1643;p41"/>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644" name="Google Shape;1644;p41"/>
          <p:cNvGrpSpPr/>
          <p:nvPr/>
        </p:nvGrpSpPr>
        <p:grpSpPr>
          <a:xfrm>
            <a:off x="10537770" y="1647466"/>
            <a:ext cx="1551575" cy="1483236"/>
            <a:chOff x="21230" y="1617134"/>
            <a:chExt cx="4021170" cy="3810892"/>
          </a:xfrm>
        </p:grpSpPr>
        <p:grpSp>
          <p:nvGrpSpPr>
            <p:cNvPr id="1645" name="Google Shape;1645;p41"/>
            <p:cNvGrpSpPr/>
            <p:nvPr/>
          </p:nvGrpSpPr>
          <p:grpSpPr>
            <a:xfrm>
              <a:off x="853314" y="1617134"/>
              <a:ext cx="2195070" cy="925854"/>
              <a:chOff x="853314" y="1617134"/>
              <a:chExt cx="2195070" cy="925854"/>
            </a:xfrm>
          </p:grpSpPr>
          <p:sp>
            <p:nvSpPr>
              <p:cNvPr id="1646" name="Google Shape;1646;p4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47" name="Google Shape;1647;p4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48" name="Google Shape;1648;p4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49" name="Google Shape;1649;p4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0" name="Google Shape;1650;p4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51" name="Google Shape;1651;p41"/>
            <p:cNvGrpSpPr/>
            <p:nvPr/>
          </p:nvGrpSpPr>
          <p:grpSpPr>
            <a:xfrm rot="4990866">
              <a:off x="2354900" y="2755376"/>
              <a:ext cx="2195070" cy="925854"/>
              <a:chOff x="853314" y="1617134"/>
              <a:chExt cx="2195070" cy="925854"/>
            </a:xfrm>
          </p:grpSpPr>
          <p:sp>
            <p:nvSpPr>
              <p:cNvPr id="1652" name="Google Shape;1652;p4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3" name="Google Shape;1653;p4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4" name="Google Shape;1654;p4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5" name="Google Shape;1655;p4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6" name="Google Shape;1656;p4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57" name="Google Shape;1657;p41"/>
            <p:cNvGrpSpPr/>
            <p:nvPr/>
          </p:nvGrpSpPr>
          <p:grpSpPr>
            <a:xfrm rot="10066674">
              <a:off x="1364629" y="4278820"/>
              <a:ext cx="2209185" cy="925854"/>
              <a:chOff x="853314" y="1617134"/>
              <a:chExt cx="2209185" cy="925854"/>
            </a:xfrm>
          </p:grpSpPr>
          <p:sp>
            <p:nvSpPr>
              <p:cNvPr id="1658" name="Google Shape;1658;p4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59" name="Google Shape;1659;p4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0" name="Google Shape;1660;p4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1" name="Google Shape;1661;p4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2" name="Google Shape;1662;p41"/>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63" name="Google Shape;1663;p41"/>
            <p:cNvGrpSpPr/>
            <p:nvPr/>
          </p:nvGrpSpPr>
          <p:grpSpPr>
            <a:xfrm rot="-6545926">
              <a:off x="-305449" y="3514062"/>
              <a:ext cx="2271469" cy="925854"/>
              <a:chOff x="853314" y="1617134"/>
              <a:chExt cx="2271469" cy="925854"/>
            </a:xfrm>
          </p:grpSpPr>
          <p:sp>
            <p:nvSpPr>
              <p:cNvPr id="1664" name="Google Shape;1664;p4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5" name="Google Shape;1665;p4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6" name="Google Shape;1666;p4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7" name="Google Shape;1667;p4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68" name="Google Shape;1668;p41"/>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69" name="Google Shape;1669;p41"/>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670" name="Google Shape;1670;p41"/>
          <p:cNvSpPr/>
          <p:nvPr/>
        </p:nvSpPr>
        <p:spPr>
          <a:xfrm>
            <a:off x="2486620" y="6117550"/>
            <a:ext cx="715295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accent1"/>
                </a:solidFill>
                <a:latin typeface="Times New Roman"/>
                <a:ea typeface="Times New Roman"/>
                <a:cs typeface="Times New Roman"/>
                <a:sym typeface="Times New Roman"/>
              </a:rPr>
              <a:t>Giao diện hình thức nhận kết quả của các hồ sơ gửi về BHXHVN (đối tượng hưởng trợ cấp mai táng theo quy định của Luật BHXH)</a:t>
            </a:r>
            <a:endParaRPr i="1" sz="1800">
              <a:solidFill>
                <a:schemeClr val="accent1"/>
              </a:solidFill>
              <a:latin typeface="Times New Roman"/>
              <a:ea typeface="Times New Roman"/>
              <a:cs typeface="Times New Roman"/>
              <a:sym typeface="Times New Roman"/>
            </a:endParaRPr>
          </a:p>
        </p:txBody>
      </p:sp>
      <p:pic>
        <p:nvPicPr>
          <p:cNvPr id="1671" name="Google Shape;1671;p41"/>
          <p:cNvPicPr preferRelativeResize="0"/>
          <p:nvPr/>
        </p:nvPicPr>
        <p:blipFill rotWithShape="1">
          <a:blip r:embed="rId4">
            <a:alphaModFix/>
          </a:blip>
          <a:srcRect b="0" l="0" r="0" t="0"/>
          <a:stretch/>
        </p:blipFill>
        <p:spPr>
          <a:xfrm>
            <a:off x="3065261" y="1513559"/>
            <a:ext cx="5995670" cy="45136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42"/>
          <p:cNvSpPr txBox="1"/>
          <p:nvPr>
            <p:ph idx="1" type="body"/>
          </p:nvPr>
        </p:nvSpPr>
        <p:spPr>
          <a:xfrm>
            <a:off x="1503725" y="289951"/>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677" name="Google Shape;1677;p42"/>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678" name="Google Shape;1678;p42"/>
          <p:cNvGrpSpPr/>
          <p:nvPr/>
        </p:nvGrpSpPr>
        <p:grpSpPr>
          <a:xfrm>
            <a:off x="10537770" y="1647466"/>
            <a:ext cx="1551575" cy="1483236"/>
            <a:chOff x="21230" y="1617134"/>
            <a:chExt cx="4021170" cy="3810892"/>
          </a:xfrm>
        </p:grpSpPr>
        <p:grpSp>
          <p:nvGrpSpPr>
            <p:cNvPr id="1679" name="Google Shape;1679;p42"/>
            <p:cNvGrpSpPr/>
            <p:nvPr/>
          </p:nvGrpSpPr>
          <p:grpSpPr>
            <a:xfrm>
              <a:off x="853314" y="1617134"/>
              <a:ext cx="2195070" cy="925854"/>
              <a:chOff x="853314" y="1617134"/>
              <a:chExt cx="2195070" cy="925854"/>
            </a:xfrm>
          </p:grpSpPr>
          <p:sp>
            <p:nvSpPr>
              <p:cNvPr id="1680" name="Google Shape;1680;p4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1" name="Google Shape;1681;p4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2" name="Google Shape;1682;p4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3" name="Google Shape;1683;p4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4" name="Google Shape;1684;p4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85" name="Google Shape;1685;p42"/>
            <p:cNvGrpSpPr/>
            <p:nvPr/>
          </p:nvGrpSpPr>
          <p:grpSpPr>
            <a:xfrm rot="4990866">
              <a:off x="2354900" y="2755376"/>
              <a:ext cx="2195070" cy="925854"/>
              <a:chOff x="853314" y="1617134"/>
              <a:chExt cx="2195070" cy="925854"/>
            </a:xfrm>
          </p:grpSpPr>
          <p:sp>
            <p:nvSpPr>
              <p:cNvPr id="1686" name="Google Shape;1686;p4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7" name="Google Shape;1687;p4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8" name="Google Shape;1688;p42"/>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89" name="Google Shape;1689;p4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0" name="Google Shape;1690;p42"/>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91" name="Google Shape;1691;p42"/>
            <p:cNvGrpSpPr/>
            <p:nvPr/>
          </p:nvGrpSpPr>
          <p:grpSpPr>
            <a:xfrm rot="10066674">
              <a:off x="1364629" y="4278820"/>
              <a:ext cx="2209185" cy="925854"/>
              <a:chOff x="853314" y="1617134"/>
              <a:chExt cx="2209185" cy="925854"/>
            </a:xfrm>
          </p:grpSpPr>
          <p:sp>
            <p:nvSpPr>
              <p:cNvPr id="1692" name="Google Shape;1692;p4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3" name="Google Shape;1693;p4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4" name="Google Shape;1694;p4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5" name="Google Shape;1695;p4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6" name="Google Shape;1696;p42"/>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697" name="Google Shape;1697;p42"/>
            <p:cNvGrpSpPr/>
            <p:nvPr/>
          </p:nvGrpSpPr>
          <p:grpSpPr>
            <a:xfrm rot="-6545926">
              <a:off x="-305449" y="3514062"/>
              <a:ext cx="2271469" cy="925854"/>
              <a:chOff x="853314" y="1617134"/>
              <a:chExt cx="2271469" cy="925854"/>
            </a:xfrm>
          </p:grpSpPr>
          <p:sp>
            <p:nvSpPr>
              <p:cNvPr id="1698" name="Google Shape;1698;p42"/>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699" name="Google Shape;1699;p42"/>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00" name="Google Shape;1700;p42"/>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01" name="Google Shape;1701;p42"/>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02" name="Google Shape;1702;p42"/>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03" name="Google Shape;1703;p42"/>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04" name="Google Shape;1704;p42"/>
          <p:cNvSpPr/>
          <p:nvPr/>
        </p:nvSpPr>
        <p:spPr>
          <a:xfrm>
            <a:off x="2962143" y="2144680"/>
            <a:ext cx="57455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E75B5"/>
                </a:solidFill>
                <a:latin typeface="Times New Roman"/>
                <a:ea typeface="Times New Roman"/>
                <a:cs typeface="Times New Roman"/>
                <a:sym typeface="Times New Roman"/>
              </a:rPr>
              <a:t>Hoàn thành</a:t>
            </a:r>
            <a:endParaRPr b="1" sz="2800">
              <a:solidFill>
                <a:srgbClr val="2E75B5"/>
              </a:solidFill>
              <a:latin typeface="Times New Roman"/>
              <a:ea typeface="Times New Roman"/>
              <a:cs typeface="Times New Roman"/>
              <a:sym typeface="Times New Roman"/>
            </a:endParaRPr>
          </a:p>
        </p:txBody>
      </p:sp>
      <p:pic>
        <p:nvPicPr>
          <p:cNvPr id="1705" name="Google Shape;1705;p42"/>
          <p:cNvPicPr preferRelativeResize="0"/>
          <p:nvPr/>
        </p:nvPicPr>
        <p:blipFill rotWithShape="1">
          <a:blip r:embed="rId4">
            <a:alphaModFix/>
          </a:blip>
          <a:srcRect b="0" l="0" r="0" t="0"/>
          <a:stretch/>
        </p:blipFill>
        <p:spPr>
          <a:xfrm>
            <a:off x="3070208" y="3069886"/>
            <a:ext cx="5853430" cy="16598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43"/>
          <p:cNvSpPr txBox="1"/>
          <p:nvPr>
            <p:ph idx="1" type="body"/>
          </p:nvPr>
        </p:nvSpPr>
        <p:spPr>
          <a:xfrm>
            <a:off x="1503725" y="34477"/>
            <a:ext cx="9169703" cy="1214969"/>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2. Đăng ký khai tử, xóa đăng ký thường trú, </a:t>
            </a:r>
            <a:endParaRPr b="1" i="1" sz="3200">
              <a:solidFill>
                <a:schemeClr val="lt1"/>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lt1"/>
              </a:buClr>
              <a:buSzPts val="3200"/>
              <a:buNone/>
            </a:pPr>
            <a:r>
              <a:rPr b="1" i="1" lang="en-US" sz="3200">
                <a:solidFill>
                  <a:schemeClr val="lt1"/>
                </a:solidFill>
                <a:latin typeface="Times New Roman"/>
                <a:ea typeface="Times New Roman"/>
                <a:cs typeface="Times New Roman"/>
                <a:sym typeface="Times New Roman"/>
              </a:rPr>
              <a:t>hưởng chế độ tử tuất/hưởng mai táng phí</a:t>
            </a:r>
            <a:endParaRPr b="1" i="1" sz="3200">
              <a:solidFill>
                <a:schemeClr val="lt1"/>
              </a:solidFill>
              <a:latin typeface="Times New Roman"/>
              <a:ea typeface="Times New Roman"/>
              <a:cs typeface="Times New Roman"/>
              <a:sym typeface="Times New Roman"/>
            </a:endParaRPr>
          </a:p>
        </p:txBody>
      </p:sp>
      <p:pic>
        <p:nvPicPr>
          <p:cNvPr id="1711" name="Google Shape;1711;p43"/>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712" name="Google Shape;1712;p43"/>
          <p:cNvGrpSpPr/>
          <p:nvPr/>
        </p:nvGrpSpPr>
        <p:grpSpPr>
          <a:xfrm>
            <a:off x="10537770" y="1647466"/>
            <a:ext cx="1551575" cy="1483236"/>
            <a:chOff x="21230" y="1617134"/>
            <a:chExt cx="4021170" cy="3810892"/>
          </a:xfrm>
        </p:grpSpPr>
        <p:grpSp>
          <p:nvGrpSpPr>
            <p:cNvPr id="1713" name="Google Shape;1713;p43"/>
            <p:cNvGrpSpPr/>
            <p:nvPr/>
          </p:nvGrpSpPr>
          <p:grpSpPr>
            <a:xfrm>
              <a:off x="853314" y="1617134"/>
              <a:ext cx="2195070" cy="925854"/>
              <a:chOff x="853314" y="1617134"/>
              <a:chExt cx="2195070" cy="925854"/>
            </a:xfrm>
          </p:grpSpPr>
          <p:sp>
            <p:nvSpPr>
              <p:cNvPr id="1714" name="Google Shape;1714;p4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15" name="Google Shape;1715;p4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16" name="Google Shape;1716;p4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17" name="Google Shape;1717;p4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18" name="Google Shape;1718;p4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19" name="Google Shape;1719;p43"/>
            <p:cNvGrpSpPr/>
            <p:nvPr/>
          </p:nvGrpSpPr>
          <p:grpSpPr>
            <a:xfrm rot="4990866">
              <a:off x="2354900" y="2755376"/>
              <a:ext cx="2195070" cy="925854"/>
              <a:chOff x="853314" y="1617134"/>
              <a:chExt cx="2195070" cy="925854"/>
            </a:xfrm>
          </p:grpSpPr>
          <p:sp>
            <p:nvSpPr>
              <p:cNvPr id="1720" name="Google Shape;1720;p4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1" name="Google Shape;1721;p4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2" name="Google Shape;1722;p43"/>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3" name="Google Shape;1723;p4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4" name="Google Shape;1724;p43"/>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25" name="Google Shape;1725;p43"/>
            <p:cNvGrpSpPr/>
            <p:nvPr/>
          </p:nvGrpSpPr>
          <p:grpSpPr>
            <a:xfrm rot="10066674">
              <a:off x="1364629" y="4278820"/>
              <a:ext cx="2209185" cy="925854"/>
              <a:chOff x="853314" y="1617134"/>
              <a:chExt cx="2209185" cy="925854"/>
            </a:xfrm>
          </p:grpSpPr>
          <p:sp>
            <p:nvSpPr>
              <p:cNvPr id="1726" name="Google Shape;1726;p4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7" name="Google Shape;1727;p4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8" name="Google Shape;1728;p4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29" name="Google Shape;1729;p4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30" name="Google Shape;1730;p43"/>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31" name="Google Shape;1731;p43"/>
            <p:cNvGrpSpPr/>
            <p:nvPr/>
          </p:nvGrpSpPr>
          <p:grpSpPr>
            <a:xfrm rot="-6545926">
              <a:off x="-305449" y="3514062"/>
              <a:ext cx="2271469" cy="925854"/>
              <a:chOff x="853314" y="1617134"/>
              <a:chExt cx="2271469" cy="925854"/>
            </a:xfrm>
          </p:grpSpPr>
          <p:sp>
            <p:nvSpPr>
              <p:cNvPr id="1732" name="Google Shape;1732;p43"/>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33" name="Google Shape;1733;p43"/>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34" name="Google Shape;1734;p43"/>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35" name="Google Shape;1735;p43"/>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36" name="Google Shape;1736;p43"/>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37" name="Google Shape;1737;p43"/>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38" name="Google Shape;1738;p43"/>
          <p:cNvSpPr/>
          <p:nvPr/>
        </p:nvSpPr>
        <p:spPr>
          <a:xfrm>
            <a:off x="463446" y="1675857"/>
            <a:ext cx="299808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E75B5"/>
                </a:solidFill>
                <a:latin typeface="Times New Roman"/>
                <a:ea typeface="Times New Roman"/>
                <a:cs typeface="Times New Roman"/>
                <a:sym typeface="Times New Roman"/>
              </a:rPr>
              <a:t>Chỉnh sửa hồ sơ</a:t>
            </a:r>
            <a:endParaRPr b="1" sz="2800">
              <a:solidFill>
                <a:srgbClr val="2E75B5"/>
              </a:solidFill>
              <a:latin typeface="Times New Roman"/>
              <a:ea typeface="Times New Roman"/>
              <a:cs typeface="Times New Roman"/>
              <a:sym typeface="Times New Roman"/>
            </a:endParaRPr>
          </a:p>
        </p:txBody>
      </p:sp>
      <p:pic>
        <p:nvPicPr>
          <p:cNvPr id="1739" name="Google Shape;1739;p43"/>
          <p:cNvPicPr preferRelativeResize="0"/>
          <p:nvPr/>
        </p:nvPicPr>
        <p:blipFill rotWithShape="1">
          <a:blip r:embed="rId4">
            <a:alphaModFix/>
          </a:blip>
          <a:srcRect b="0" l="0" r="0" t="0"/>
          <a:stretch/>
        </p:blipFill>
        <p:spPr>
          <a:xfrm>
            <a:off x="3467023" y="1249446"/>
            <a:ext cx="5570220" cy="560855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44"/>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745" name="Google Shape;1745;p44"/>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746" name="Google Shape;1746;p44"/>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747" name="Google Shape;1747;p44"/>
          <p:cNvGrpSpPr/>
          <p:nvPr/>
        </p:nvGrpSpPr>
        <p:grpSpPr>
          <a:xfrm>
            <a:off x="10537770" y="1647466"/>
            <a:ext cx="1551575" cy="1483236"/>
            <a:chOff x="21230" y="1617134"/>
            <a:chExt cx="4021170" cy="3810892"/>
          </a:xfrm>
        </p:grpSpPr>
        <p:grpSp>
          <p:nvGrpSpPr>
            <p:cNvPr id="1748" name="Google Shape;1748;p44"/>
            <p:cNvGrpSpPr/>
            <p:nvPr/>
          </p:nvGrpSpPr>
          <p:grpSpPr>
            <a:xfrm>
              <a:off x="853314" y="1617134"/>
              <a:ext cx="2195070" cy="925854"/>
              <a:chOff x="853314" y="1617134"/>
              <a:chExt cx="2195070" cy="925854"/>
            </a:xfrm>
          </p:grpSpPr>
          <p:sp>
            <p:nvSpPr>
              <p:cNvPr id="1749" name="Google Shape;1749;p4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0" name="Google Shape;1750;p4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1" name="Google Shape;1751;p4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2" name="Google Shape;1752;p4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3" name="Google Shape;1753;p4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54" name="Google Shape;1754;p44"/>
            <p:cNvGrpSpPr/>
            <p:nvPr/>
          </p:nvGrpSpPr>
          <p:grpSpPr>
            <a:xfrm rot="4990866">
              <a:off x="2354900" y="2755376"/>
              <a:ext cx="2195070" cy="925854"/>
              <a:chOff x="853314" y="1617134"/>
              <a:chExt cx="2195070" cy="925854"/>
            </a:xfrm>
          </p:grpSpPr>
          <p:sp>
            <p:nvSpPr>
              <p:cNvPr id="1755" name="Google Shape;1755;p4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6" name="Google Shape;1756;p4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7" name="Google Shape;1757;p44"/>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8" name="Google Shape;1758;p4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59" name="Google Shape;1759;p44"/>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60" name="Google Shape;1760;p44"/>
            <p:cNvGrpSpPr/>
            <p:nvPr/>
          </p:nvGrpSpPr>
          <p:grpSpPr>
            <a:xfrm rot="10066674">
              <a:off x="1364629" y="4278820"/>
              <a:ext cx="2209185" cy="925854"/>
              <a:chOff x="853314" y="1617134"/>
              <a:chExt cx="2209185" cy="925854"/>
            </a:xfrm>
          </p:grpSpPr>
          <p:sp>
            <p:nvSpPr>
              <p:cNvPr id="1761" name="Google Shape;1761;p4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2" name="Google Shape;1762;p4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3" name="Google Shape;1763;p4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4" name="Google Shape;1764;p4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5" name="Google Shape;1765;p44"/>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66" name="Google Shape;1766;p44"/>
            <p:cNvGrpSpPr/>
            <p:nvPr/>
          </p:nvGrpSpPr>
          <p:grpSpPr>
            <a:xfrm rot="-6545926">
              <a:off x="-305449" y="3514062"/>
              <a:ext cx="2271469" cy="925854"/>
              <a:chOff x="853314" y="1617134"/>
              <a:chExt cx="2271469" cy="925854"/>
            </a:xfrm>
          </p:grpSpPr>
          <p:sp>
            <p:nvSpPr>
              <p:cNvPr id="1767" name="Google Shape;1767;p44"/>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8" name="Google Shape;1768;p44"/>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69" name="Google Shape;1769;p44"/>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70" name="Google Shape;1770;p44"/>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71" name="Google Shape;1771;p44"/>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72" name="Google Shape;1772;p44"/>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773" name="Google Shape;1773;p44"/>
          <p:cNvSpPr/>
          <p:nvPr/>
        </p:nvSpPr>
        <p:spPr>
          <a:xfrm>
            <a:off x="846678" y="993942"/>
            <a:ext cx="57455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482AB"/>
                </a:solidFill>
                <a:latin typeface="Times New Roman"/>
                <a:ea typeface="Times New Roman"/>
                <a:cs typeface="Times New Roman"/>
                <a:sym typeface="Times New Roman"/>
              </a:rPr>
              <a:t>Tra cứu Thông tin và dịch vụ</a:t>
            </a:r>
            <a:endParaRPr b="1" sz="2800">
              <a:solidFill>
                <a:srgbClr val="1482AB"/>
              </a:solidFill>
              <a:latin typeface="Times New Roman"/>
              <a:ea typeface="Times New Roman"/>
              <a:cs typeface="Times New Roman"/>
              <a:sym typeface="Times New Roman"/>
            </a:endParaRPr>
          </a:p>
        </p:txBody>
      </p:sp>
      <p:pic>
        <p:nvPicPr>
          <p:cNvPr id="1774" name="Google Shape;1774;p44"/>
          <p:cNvPicPr preferRelativeResize="0"/>
          <p:nvPr/>
        </p:nvPicPr>
        <p:blipFill rotWithShape="1">
          <a:blip r:embed="rId4">
            <a:alphaModFix/>
          </a:blip>
          <a:srcRect b="0" l="0" r="0" t="0"/>
          <a:stretch/>
        </p:blipFill>
        <p:spPr>
          <a:xfrm>
            <a:off x="2385203" y="1607371"/>
            <a:ext cx="6721475" cy="2623808"/>
          </a:xfrm>
          <a:prstGeom prst="rect">
            <a:avLst/>
          </a:prstGeom>
          <a:noFill/>
          <a:ln>
            <a:noFill/>
          </a:ln>
        </p:spPr>
      </p:pic>
      <p:pic>
        <p:nvPicPr>
          <p:cNvPr id="1775" name="Google Shape;1775;p44"/>
          <p:cNvPicPr preferRelativeResize="0"/>
          <p:nvPr/>
        </p:nvPicPr>
        <p:blipFill rotWithShape="1">
          <a:blip r:embed="rId5">
            <a:alphaModFix/>
          </a:blip>
          <a:srcRect b="0" l="0" r="0" t="0"/>
          <a:stretch/>
        </p:blipFill>
        <p:spPr>
          <a:xfrm>
            <a:off x="2777632" y="4717833"/>
            <a:ext cx="5936615" cy="171894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45"/>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781" name="Google Shape;1781;p45"/>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782" name="Google Shape;1782;p45"/>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783" name="Google Shape;1783;p45"/>
          <p:cNvGrpSpPr/>
          <p:nvPr/>
        </p:nvGrpSpPr>
        <p:grpSpPr>
          <a:xfrm>
            <a:off x="10537770" y="1647466"/>
            <a:ext cx="1551575" cy="1483236"/>
            <a:chOff x="21230" y="1617134"/>
            <a:chExt cx="4021170" cy="3810892"/>
          </a:xfrm>
        </p:grpSpPr>
        <p:grpSp>
          <p:nvGrpSpPr>
            <p:cNvPr id="1784" name="Google Shape;1784;p45"/>
            <p:cNvGrpSpPr/>
            <p:nvPr/>
          </p:nvGrpSpPr>
          <p:grpSpPr>
            <a:xfrm>
              <a:off x="853314" y="1617134"/>
              <a:ext cx="2195070" cy="925854"/>
              <a:chOff x="853314" y="1617134"/>
              <a:chExt cx="2195070" cy="925854"/>
            </a:xfrm>
          </p:grpSpPr>
          <p:sp>
            <p:nvSpPr>
              <p:cNvPr id="1785" name="Google Shape;1785;p4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86" name="Google Shape;1786;p4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87" name="Google Shape;1787;p4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88" name="Google Shape;1788;p4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89" name="Google Shape;1789;p4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90" name="Google Shape;1790;p45"/>
            <p:cNvGrpSpPr/>
            <p:nvPr/>
          </p:nvGrpSpPr>
          <p:grpSpPr>
            <a:xfrm rot="4990866">
              <a:off x="2354900" y="2755376"/>
              <a:ext cx="2195070" cy="925854"/>
              <a:chOff x="853314" y="1617134"/>
              <a:chExt cx="2195070" cy="925854"/>
            </a:xfrm>
          </p:grpSpPr>
          <p:sp>
            <p:nvSpPr>
              <p:cNvPr id="1791" name="Google Shape;1791;p4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2" name="Google Shape;1792;p4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3" name="Google Shape;1793;p4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4" name="Google Shape;1794;p4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5" name="Google Shape;1795;p4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796" name="Google Shape;1796;p45"/>
            <p:cNvGrpSpPr/>
            <p:nvPr/>
          </p:nvGrpSpPr>
          <p:grpSpPr>
            <a:xfrm rot="10066674">
              <a:off x="1364629" y="4278820"/>
              <a:ext cx="2209185" cy="925854"/>
              <a:chOff x="853314" y="1617134"/>
              <a:chExt cx="2209185" cy="925854"/>
            </a:xfrm>
          </p:grpSpPr>
          <p:sp>
            <p:nvSpPr>
              <p:cNvPr id="1797" name="Google Shape;1797;p4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8" name="Google Shape;1798;p4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799" name="Google Shape;1799;p4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0" name="Google Shape;1800;p4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1" name="Google Shape;1801;p45"/>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02" name="Google Shape;1802;p45"/>
            <p:cNvGrpSpPr/>
            <p:nvPr/>
          </p:nvGrpSpPr>
          <p:grpSpPr>
            <a:xfrm rot="-6545926">
              <a:off x="-305449" y="3514062"/>
              <a:ext cx="2271469" cy="925854"/>
              <a:chOff x="853314" y="1617134"/>
              <a:chExt cx="2271469" cy="925854"/>
            </a:xfrm>
          </p:grpSpPr>
          <p:sp>
            <p:nvSpPr>
              <p:cNvPr id="1803" name="Google Shape;1803;p4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4" name="Google Shape;1804;p4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5" name="Google Shape;1805;p4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6" name="Google Shape;1806;p4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07" name="Google Shape;1807;p45"/>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08" name="Google Shape;1808;p45"/>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09" name="Google Shape;1809;p45"/>
          <p:cNvSpPr/>
          <p:nvPr/>
        </p:nvSpPr>
        <p:spPr>
          <a:xfrm>
            <a:off x="713328" y="1018841"/>
            <a:ext cx="80591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482AB"/>
                </a:solidFill>
                <a:latin typeface="Times New Roman"/>
                <a:ea typeface="Times New Roman"/>
                <a:cs typeface="Times New Roman"/>
                <a:sym typeface="Times New Roman"/>
              </a:rPr>
              <a:t>Tra cứu Thông tin và dịch vụ: Cần xác thực</a:t>
            </a:r>
            <a:endParaRPr b="1" sz="2800">
              <a:solidFill>
                <a:srgbClr val="1482AB"/>
              </a:solidFill>
              <a:latin typeface="Times New Roman"/>
              <a:ea typeface="Times New Roman"/>
              <a:cs typeface="Times New Roman"/>
              <a:sym typeface="Times New Roman"/>
            </a:endParaRPr>
          </a:p>
        </p:txBody>
      </p:sp>
      <p:pic>
        <p:nvPicPr>
          <p:cNvPr id="1810" name="Google Shape;1810;p45"/>
          <p:cNvPicPr preferRelativeResize="0"/>
          <p:nvPr/>
        </p:nvPicPr>
        <p:blipFill rotWithShape="1">
          <a:blip r:embed="rId4">
            <a:alphaModFix/>
          </a:blip>
          <a:srcRect b="0" l="0" r="0" t="0"/>
          <a:stretch/>
        </p:blipFill>
        <p:spPr>
          <a:xfrm>
            <a:off x="2723993" y="1629971"/>
            <a:ext cx="6724650" cy="32754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46"/>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816" name="Google Shape;1816;p46"/>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817" name="Google Shape;1817;p46"/>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818" name="Google Shape;1818;p46"/>
          <p:cNvGrpSpPr/>
          <p:nvPr/>
        </p:nvGrpSpPr>
        <p:grpSpPr>
          <a:xfrm>
            <a:off x="10537770" y="1647466"/>
            <a:ext cx="1551575" cy="1483236"/>
            <a:chOff x="21230" y="1617134"/>
            <a:chExt cx="4021170" cy="3810892"/>
          </a:xfrm>
        </p:grpSpPr>
        <p:grpSp>
          <p:nvGrpSpPr>
            <p:cNvPr id="1819" name="Google Shape;1819;p46"/>
            <p:cNvGrpSpPr/>
            <p:nvPr/>
          </p:nvGrpSpPr>
          <p:grpSpPr>
            <a:xfrm>
              <a:off x="853314" y="1617134"/>
              <a:ext cx="2195070" cy="925854"/>
              <a:chOff x="853314" y="1617134"/>
              <a:chExt cx="2195070" cy="925854"/>
            </a:xfrm>
          </p:grpSpPr>
          <p:sp>
            <p:nvSpPr>
              <p:cNvPr id="1820" name="Google Shape;1820;p4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1" name="Google Shape;1821;p4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2" name="Google Shape;1822;p4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3" name="Google Shape;1823;p4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4" name="Google Shape;1824;p4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25" name="Google Shape;1825;p46"/>
            <p:cNvGrpSpPr/>
            <p:nvPr/>
          </p:nvGrpSpPr>
          <p:grpSpPr>
            <a:xfrm rot="4990866">
              <a:off x="2354900" y="2755376"/>
              <a:ext cx="2195070" cy="925854"/>
              <a:chOff x="853314" y="1617134"/>
              <a:chExt cx="2195070" cy="925854"/>
            </a:xfrm>
          </p:grpSpPr>
          <p:sp>
            <p:nvSpPr>
              <p:cNvPr id="1826" name="Google Shape;1826;p4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7" name="Google Shape;1827;p4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8" name="Google Shape;1828;p4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29" name="Google Shape;1829;p4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0" name="Google Shape;1830;p4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31" name="Google Shape;1831;p46"/>
            <p:cNvGrpSpPr/>
            <p:nvPr/>
          </p:nvGrpSpPr>
          <p:grpSpPr>
            <a:xfrm rot="10066674">
              <a:off x="1364629" y="4278820"/>
              <a:ext cx="2209185" cy="925854"/>
              <a:chOff x="853314" y="1617134"/>
              <a:chExt cx="2209185" cy="925854"/>
            </a:xfrm>
          </p:grpSpPr>
          <p:sp>
            <p:nvSpPr>
              <p:cNvPr id="1832" name="Google Shape;1832;p4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3" name="Google Shape;1833;p4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4" name="Google Shape;1834;p4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5" name="Google Shape;1835;p4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6" name="Google Shape;1836;p46"/>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37" name="Google Shape;1837;p46"/>
            <p:cNvGrpSpPr/>
            <p:nvPr/>
          </p:nvGrpSpPr>
          <p:grpSpPr>
            <a:xfrm rot="-6545926">
              <a:off x="-305449" y="3514062"/>
              <a:ext cx="2271469" cy="925854"/>
              <a:chOff x="853314" y="1617134"/>
              <a:chExt cx="2271469" cy="925854"/>
            </a:xfrm>
          </p:grpSpPr>
          <p:sp>
            <p:nvSpPr>
              <p:cNvPr id="1838" name="Google Shape;1838;p4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39" name="Google Shape;1839;p4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40" name="Google Shape;1840;p4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41" name="Google Shape;1841;p4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42" name="Google Shape;1842;p46"/>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43" name="Google Shape;1843;p46"/>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44" name="Google Shape;1844;p46"/>
          <p:cNvSpPr/>
          <p:nvPr/>
        </p:nvSpPr>
        <p:spPr>
          <a:xfrm>
            <a:off x="713328" y="1018841"/>
            <a:ext cx="805919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482AB"/>
                </a:solidFill>
                <a:latin typeface="Times New Roman"/>
                <a:ea typeface="Times New Roman"/>
                <a:cs typeface="Times New Roman"/>
                <a:sym typeface="Times New Roman"/>
              </a:rPr>
              <a:t>Tra cứu Thông tin và dịch vụ: Cần xác thực</a:t>
            </a:r>
            <a:endParaRPr b="1" sz="2800">
              <a:solidFill>
                <a:srgbClr val="1482AB"/>
              </a:solidFill>
              <a:latin typeface="Times New Roman"/>
              <a:ea typeface="Times New Roman"/>
              <a:cs typeface="Times New Roman"/>
              <a:sym typeface="Times New Roman"/>
            </a:endParaRPr>
          </a:p>
        </p:txBody>
      </p:sp>
      <p:pic>
        <p:nvPicPr>
          <p:cNvPr id="1845" name="Google Shape;1845;p46"/>
          <p:cNvPicPr preferRelativeResize="0"/>
          <p:nvPr/>
        </p:nvPicPr>
        <p:blipFill rotWithShape="1">
          <a:blip r:embed="rId4">
            <a:alphaModFix/>
          </a:blip>
          <a:srcRect b="0" l="0" r="0" t="0"/>
          <a:stretch/>
        </p:blipFill>
        <p:spPr>
          <a:xfrm>
            <a:off x="2723993" y="1629971"/>
            <a:ext cx="6724650" cy="327540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47"/>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851" name="Google Shape;1851;p47"/>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852" name="Google Shape;1852;p47"/>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853" name="Google Shape;1853;p47"/>
          <p:cNvGrpSpPr/>
          <p:nvPr/>
        </p:nvGrpSpPr>
        <p:grpSpPr>
          <a:xfrm>
            <a:off x="10537770" y="1647466"/>
            <a:ext cx="1551575" cy="1483236"/>
            <a:chOff x="21230" y="1617134"/>
            <a:chExt cx="4021170" cy="3810892"/>
          </a:xfrm>
        </p:grpSpPr>
        <p:grpSp>
          <p:nvGrpSpPr>
            <p:cNvPr id="1854" name="Google Shape;1854;p47"/>
            <p:cNvGrpSpPr/>
            <p:nvPr/>
          </p:nvGrpSpPr>
          <p:grpSpPr>
            <a:xfrm>
              <a:off x="853314" y="1617134"/>
              <a:ext cx="2195070" cy="925854"/>
              <a:chOff x="853314" y="1617134"/>
              <a:chExt cx="2195070" cy="925854"/>
            </a:xfrm>
          </p:grpSpPr>
          <p:sp>
            <p:nvSpPr>
              <p:cNvPr id="1855" name="Google Shape;1855;p4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56" name="Google Shape;1856;p4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57" name="Google Shape;1857;p4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58" name="Google Shape;1858;p4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59" name="Google Shape;1859;p4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60" name="Google Shape;1860;p47"/>
            <p:cNvGrpSpPr/>
            <p:nvPr/>
          </p:nvGrpSpPr>
          <p:grpSpPr>
            <a:xfrm rot="4990866">
              <a:off x="2354900" y="2755376"/>
              <a:ext cx="2195070" cy="925854"/>
              <a:chOff x="853314" y="1617134"/>
              <a:chExt cx="2195070" cy="925854"/>
            </a:xfrm>
          </p:grpSpPr>
          <p:sp>
            <p:nvSpPr>
              <p:cNvPr id="1861" name="Google Shape;1861;p4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2" name="Google Shape;1862;p4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3" name="Google Shape;1863;p4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4" name="Google Shape;1864;p4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5" name="Google Shape;1865;p4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66" name="Google Shape;1866;p47"/>
            <p:cNvGrpSpPr/>
            <p:nvPr/>
          </p:nvGrpSpPr>
          <p:grpSpPr>
            <a:xfrm rot="10066674">
              <a:off x="1364629" y="4278820"/>
              <a:ext cx="2209185" cy="925854"/>
              <a:chOff x="853314" y="1617134"/>
              <a:chExt cx="2209185" cy="925854"/>
            </a:xfrm>
          </p:grpSpPr>
          <p:sp>
            <p:nvSpPr>
              <p:cNvPr id="1867" name="Google Shape;1867;p4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8" name="Google Shape;1868;p4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69" name="Google Shape;1869;p4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0" name="Google Shape;1870;p4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1" name="Google Shape;1871;p47"/>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72" name="Google Shape;1872;p47"/>
            <p:cNvGrpSpPr/>
            <p:nvPr/>
          </p:nvGrpSpPr>
          <p:grpSpPr>
            <a:xfrm rot="-6545926">
              <a:off x="-305449" y="3514062"/>
              <a:ext cx="2271469" cy="925854"/>
              <a:chOff x="853314" y="1617134"/>
              <a:chExt cx="2271469" cy="925854"/>
            </a:xfrm>
          </p:grpSpPr>
          <p:sp>
            <p:nvSpPr>
              <p:cNvPr id="1873" name="Google Shape;1873;p4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4" name="Google Shape;1874;p4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5" name="Google Shape;1875;p4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6" name="Google Shape;1876;p4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77" name="Google Shape;1877;p47"/>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78" name="Google Shape;1878;p47"/>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879" name="Google Shape;1879;p47"/>
          <p:cNvSpPr/>
          <p:nvPr/>
        </p:nvSpPr>
        <p:spPr>
          <a:xfrm>
            <a:off x="1589629" y="1222337"/>
            <a:ext cx="53636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482AB"/>
                </a:solidFill>
                <a:latin typeface="Times New Roman"/>
                <a:ea typeface="Times New Roman"/>
                <a:cs typeface="Times New Roman"/>
                <a:sym typeface="Times New Roman"/>
              </a:rPr>
              <a:t>Thực hiện tra cứu</a:t>
            </a:r>
            <a:endParaRPr b="1" sz="2800">
              <a:solidFill>
                <a:srgbClr val="1482AB"/>
              </a:solidFill>
              <a:latin typeface="Times New Roman"/>
              <a:ea typeface="Times New Roman"/>
              <a:cs typeface="Times New Roman"/>
              <a:sym typeface="Times New Roman"/>
            </a:endParaRPr>
          </a:p>
        </p:txBody>
      </p:sp>
      <p:pic>
        <p:nvPicPr>
          <p:cNvPr id="1880" name="Google Shape;1880;p47"/>
          <p:cNvPicPr preferRelativeResize="0"/>
          <p:nvPr/>
        </p:nvPicPr>
        <p:blipFill rotWithShape="1">
          <a:blip r:embed="rId4">
            <a:alphaModFix/>
          </a:blip>
          <a:srcRect b="0" l="0" r="0" t="0"/>
          <a:stretch/>
        </p:blipFill>
        <p:spPr>
          <a:xfrm>
            <a:off x="2095500" y="1937702"/>
            <a:ext cx="6932930" cy="372014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p48"/>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886" name="Google Shape;1886;p48"/>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887" name="Google Shape;1887;p48"/>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888" name="Google Shape;1888;p48"/>
          <p:cNvGrpSpPr/>
          <p:nvPr/>
        </p:nvGrpSpPr>
        <p:grpSpPr>
          <a:xfrm>
            <a:off x="10537770" y="1647466"/>
            <a:ext cx="1551575" cy="1483236"/>
            <a:chOff x="21230" y="1617134"/>
            <a:chExt cx="4021170" cy="3810892"/>
          </a:xfrm>
        </p:grpSpPr>
        <p:grpSp>
          <p:nvGrpSpPr>
            <p:cNvPr id="1889" name="Google Shape;1889;p48"/>
            <p:cNvGrpSpPr/>
            <p:nvPr/>
          </p:nvGrpSpPr>
          <p:grpSpPr>
            <a:xfrm>
              <a:off x="853314" y="1617134"/>
              <a:ext cx="2195070" cy="925854"/>
              <a:chOff x="853314" y="1617134"/>
              <a:chExt cx="2195070" cy="925854"/>
            </a:xfrm>
          </p:grpSpPr>
          <p:sp>
            <p:nvSpPr>
              <p:cNvPr id="1890" name="Google Shape;1890;p4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1" name="Google Shape;1891;p4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2" name="Google Shape;1892;p4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3" name="Google Shape;1893;p4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4" name="Google Shape;1894;p4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895" name="Google Shape;1895;p48"/>
            <p:cNvGrpSpPr/>
            <p:nvPr/>
          </p:nvGrpSpPr>
          <p:grpSpPr>
            <a:xfrm rot="4990866">
              <a:off x="2354900" y="2755376"/>
              <a:ext cx="2195070" cy="925854"/>
              <a:chOff x="853314" y="1617134"/>
              <a:chExt cx="2195070" cy="925854"/>
            </a:xfrm>
          </p:grpSpPr>
          <p:sp>
            <p:nvSpPr>
              <p:cNvPr id="1896" name="Google Shape;1896;p4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7" name="Google Shape;1897;p4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8" name="Google Shape;1898;p4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899" name="Google Shape;1899;p4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0" name="Google Shape;1900;p4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01" name="Google Shape;1901;p48"/>
            <p:cNvGrpSpPr/>
            <p:nvPr/>
          </p:nvGrpSpPr>
          <p:grpSpPr>
            <a:xfrm rot="10066674">
              <a:off x="1364629" y="4278820"/>
              <a:ext cx="2209185" cy="925854"/>
              <a:chOff x="853314" y="1617134"/>
              <a:chExt cx="2209185" cy="925854"/>
            </a:xfrm>
          </p:grpSpPr>
          <p:sp>
            <p:nvSpPr>
              <p:cNvPr id="1902" name="Google Shape;1902;p4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3" name="Google Shape;1903;p4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4" name="Google Shape;1904;p4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5" name="Google Shape;1905;p4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6" name="Google Shape;1906;p48"/>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07" name="Google Shape;1907;p48"/>
            <p:cNvGrpSpPr/>
            <p:nvPr/>
          </p:nvGrpSpPr>
          <p:grpSpPr>
            <a:xfrm rot="-6545926">
              <a:off x="-305449" y="3514062"/>
              <a:ext cx="2271469" cy="925854"/>
              <a:chOff x="853314" y="1617134"/>
              <a:chExt cx="2271469" cy="925854"/>
            </a:xfrm>
          </p:grpSpPr>
          <p:sp>
            <p:nvSpPr>
              <p:cNvPr id="1908" name="Google Shape;1908;p4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09" name="Google Shape;1909;p4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10" name="Google Shape;1910;p4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11" name="Google Shape;1911;p4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12" name="Google Shape;1912;p48"/>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13" name="Google Shape;1913;p48"/>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14" name="Google Shape;1914;p48"/>
          <p:cNvSpPr/>
          <p:nvPr/>
        </p:nvSpPr>
        <p:spPr>
          <a:xfrm>
            <a:off x="1846804" y="899296"/>
            <a:ext cx="53636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482AB"/>
                </a:solidFill>
                <a:latin typeface="Times New Roman"/>
                <a:ea typeface="Times New Roman"/>
                <a:cs typeface="Times New Roman"/>
                <a:sym typeface="Times New Roman"/>
              </a:rPr>
              <a:t>Thực hiện tra cứu</a:t>
            </a:r>
            <a:endParaRPr b="1" sz="2800">
              <a:solidFill>
                <a:srgbClr val="1482AB"/>
              </a:solidFill>
              <a:latin typeface="Times New Roman"/>
              <a:ea typeface="Times New Roman"/>
              <a:cs typeface="Times New Roman"/>
              <a:sym typeface="Times New Roman"/>
            </a:endParaRPr>
          </a:p>
        </p:txBody>
      </p:sp>
      <p:pic>
        <p:nvPicPr>
          <p:cNvPr id="1915" name="Google Shape;1915;p48"/>
          <p:cNvPicPr preferRelativeResize="0"/>
          <p:nvPr/>
        </p:nvPicPr>
        <p:blipFill rotWithShape="1">
          <a:blip r:embed="rId4">
            <a:alphaModFix/>
          </a:blip>
          <a:srcRect b="0" l="0" r="0" t="0"/>
          <a:stretch/>
        </p:blipFill>
        <p:spPr>
          <a:xfrm>
            <a:off x="2120531" y="1642988"/>
            <a:ext cx="6932930" cy="3720148"/>
          </a:xfrm>
          <a:prstGeom prst="rect">
            <a:avLst/>
          </a:prstGeom>
          <a:noFill/>
          <a:ln>
            <a:noFill/>
          </a:ln>
        </p:spPr>
      </p:pic>
      <p:sp>
        <p:nvSpPr>
          <p:cNvPr id="1916" name="Google Shape;1916;p48"/>
          <p:cNvSpPr/>
          <p:nvPr/>
        </p:nvSpPr>
        <p:spPr>
          <a:xfrm>
            <a:off x="3027583" y="5630644"/>
            <a:ext cx="383994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Times New Roman"/>
                <a:ea typeface="Times New Roman"/>
                <a:cs typeface="Times New Roman"/>
                <a:sym typeface="Times New Roman"/>
              </a:rPr>
              <a:t>- Nhập các thông tin cần tìm kiếm</a:t>
            </a:r>
            <a:endParaRPr sz="2000">
              <a:solidFill>
                <a:schemeClr val="accent1"/>
              </a:solidFill>
              <a:latin typeface="Times New Roman"/>
              <a:ea typeface="Times New Roman"/>
              <a:cs typeface="Times New Roman"/>
              <a:sym typeface="Times New Roman"/>
            </a:endParaRPr>
          </a:p>
          <a:p>
            <a:pPr indent="0" lvl="0" marL="0" marR="0" rtl="0" algn="l">
              <a:spcBef>
                <a:spcPts val="0"/>
              </a:spcBef>
              <a:spcAft>
                <a:spcPts val="0"/>
              </a:spcAft>
              <a:buNone/>
            </a:pPr>
            <a:r>
              <a:rPr lang="en-US" sz="2000">
                <a:solidFill>
                  <a:schemeClr val="accent1"/>
                </a:solidFill>
                <a:latin typeface="Times New Roman"/>
                <a:ea typeface="Times New Roman"/>
                <a:cs typeface="Times New Roman"/>
                <a:sym typeface="Times New Roman"/>
              </a:rPr>
              <a:t>- Nhấn nút Tìm kiếm</a:t>
            </a:r>
            <a:endParaRPr sz="2000">
              <a:solidFill>
                <a:schemeClr val="accent1"/>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49"/>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922" name="Google Shape;1922;p49"/>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923" name="Google Shape;1923;p49"/>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924" name="Google Shape;1924;p49"/>
          <p:cNvGrpSpPr/>
          <p:nvPr/>
        </p:nvGrpSpPr>
        <p:grpSpPr>
          <a:xfrm>
            <a:off x="10537770" y="1647466"/>
            <a:ext cx="1551575" cy="1483236"/>
            <a:chOff x="21230" y="1617134"/>
            <a:chExt cx="4021170" cy="3810892"/>
          </a:xfrm>
        </p:grpSpPr>
        <p:grpSp>
          <p:nvGrpSpPr>
            <p:cNvPr id="1925" name="Google Shape;1925;p49"/>
            <p:cNvGrpSpPr/>
            <p:nvPr/>
          </p:nvGrpSpPr>
          <p:grpSpPr>
            <a:xfrm>
              <a:off x="853314" y="1617134"/>
              <a:ext cx="2195070" cy="925854"/>
              <a:chOff x="853314" y="1617134"/>
              <a:chExt cx="2195070" cy="925854"/>
            </a:xfrm>
          </p:grpSpPr>
          <p:sp>
            <p:nvSpPr>
              <p:cNvPr id="1926" name="Google Shape;1926;p4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27" name="Google Shape;1927;p4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28" name="Google Shape;1928;p4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29" name="Google Shape;1929;p4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0" name="Google Shape;1930;p4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31" name="Google Shape;1931;p49"/>
            <p:cNvGrpSpPr/>
            <p:nvPr/>
          </p:nvGrpSpPr>
          <p:grpSpPr>
            <a:xfrm rot="4990866">
              <a:off x="2354900" y="2755376"/>
              <a:ext cx="2195070" cy="925854"/>
              <a:chOff x="853314" y="1617134"/>
              <a:chExt cx="2195070" cy="925854"/>
            </a:xfrm>
          </p:grpSpPr>
          <p:sp>
            <p:nvSpPr>
              <p:cNvPr id="1932" name="Google Shape;1932;p4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3" name="Google Shape;1933;p4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4" name="Google Shape;1934;p4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5" name="Google Shape;1935;p4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6" name="Google Shape;1936;p4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37" name="Google Shape;1937;p49"/>
            <p:cNvGrpSpPr/>
            <p:nvPr/>
          </p:nvGrpSpPr>
          <p:grpSpPr>
            <a:xfrm rot="10066674">
              <a:off x="1364629" y="4278820"/>
              <a:ext cx="2209185" cy="925854"/>
              <a:chOff x="853314" y="1617134"/>
              <a:chExt cx="2209185" cy="925854"/>
            </a:xfrm>
          </p:grpSpPr>
          <p:sp>
            <p:nvSpPr>
              <p:cNvPr id="1938" name="Google Shape;1938;p4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39" name="Google Shape;1939;p4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0" name="Google Shape;1940;p4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1" name="Google Shape;1941;p4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2" name="Google Shape;1942;p49"/>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43" name="Google Shape;1943;p49"/>
            <p:cNvGrpSpPr/>
            <p:nvPr/>
          </p:nvGrpSpPr>
          <p:grpSpPr>
            <a:xfrm rot="-6545926">
              <a:off x="-305449" y="3514062"/>
              <a:ext cx="2271469" cy="925854"/>
              <a:chOff x="853314" y="1617134"/>
              <a:chExt cx="2271469" cy="925854"/>
            </a:xfrm>
          </p:grpSpPr>
          <p:sp>
            <p:nvSpPr>
              <p:cNvPr id="1944" name="Google Shape;1944;p4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5" name="Google Shape;1945;p4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6" name="Google Shape;1946;p4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7" name="Google Shape;1947;p4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48" name="Google Shape;1948;p49"/>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49" name="Google Shape;1949;p49"/>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50" name="Google Shape;1950;p49"/>
          <p:cNvSpPr/>
          <p:nvPr/>
        </p:nvSpPr>
        <p:spPr>
          <a:xfrm>
            <a:off x="1666102" y="1245508"/>
            <a:ext cx="297284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Xem chi tiết giấy tờ hồ sơ đã nộp, giấy tờ kết quả </a:t>
            </a:r>
            <a:endParaRPr b="1" sz="2000">
              <a:solidFill>
                <a:schemeClr val="accent1"/>
              </a:solidFill>
              <a:latin typeface="Times New Roman"/>
              <a:ea typeface="Times New Roman"/>
              <a:cs typeface="Times New Roman"/>
              <a:sym typeface="Times New Roman"/>
            </a:endParaRPr>
          </a:p>
        </p:txBody>
      </p:sp>
      <p:pic>
        <p:nvPicPr>
          <p:cNvPr id="1951" name="Google Shape;1951;p49"/>
          <p:cNvPicPr preferRelativeResize="0"/>
          <p:nvPr/>
        </p:nvPicPr>
        <p:blipFill rotWithShape="1">
          <a:blip r:embed="rId4">
            <a:alphaModFix/>
          </a:blip>
          <a:srcRect b="0" l="0" r="0" t="0"/>
          <a:stretch/>
        </p:blipFill>
        <p:spPr>
          <a:xfrm>
            <a:off x="1205201" y="2232046"/>
            <a:ext cx="4329430" cy="2975122"/>
          </a:xfrm>
          <a:prstGeom prst="rect">
            <a:avLst/>
          </a:prstGeom>
          <a:noFill/>
          <a:ln>
            <a:noFill/>
          </a:ln>
        </p:spPr>
      </p:pic>
      <p:sp>
        <p:nvSpPr>
          <p:cNvPr id="1952" name="Google Shape;1952;p49"/>
          <p:cNvSpPr/>
          <p:nvPr/>
        </p:nvSpPr>
        <p:spPr>
          <a:xfrm>
            <a:off x="7429598" y="1353304"/>
            <a:ext cx="29728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Times New Roman"/>
                <a:ea typeface="Times New Roman"/>
                <a:cs typeface="Times New Roman"/>
                <a:sym typeface="Times New Roman"/>
              </a:rPr>
              <a:t>Xem nội dung giấy tờ</a:t>
            </a:r>
            <a:endParaRPr b="1" sz="2000">
              <a:solidFill>
                <a:schemeClr val="accent1"/>
              </a:solidFill>
              <a:latin typeface="Times New Roman"/>
              <a:ea typeface="Times New Roman"/>
              <a:cs typeface="Times New Roman"/>
              <a:sym typeface="Times New Roman"/>
            </a:endParaRPr>
          </a:p>
        </p:txBody>
      </p:sp>
      <p:pic>
        <p:nvPicPr>
          <p:cNvPr id="1953" name="Google Shape;1953;p49"/>
          <p:cNvPicPr preferRelativeResize="0"/>
          <p:nvPr/>
        </p:nvPicPr>
        <p:blipFill rotWithShape="1">
          <a:blip r:embed="rId5">
            <a:alphaModFix/>
          </a:blip>
          <a:srcRect b="0" l="0" r="0" t="0"/>
          <a:stretch/>
        </p:blipFill>
        <p:spPr>
          <a:xfrm>
            <a:off x="7073428" y="1810771"/>
            <a:ext cx="3517900" cy="40430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378" name="Google Shape;378;p5"/>
          <p:cNvGrpSpPr/>
          <p:nvPr/>
        </p:nvGrpSpPr>
        <p:grpSpPr>
          <a:xfrm>
            <a:off x="10553429" y="1356521"/>
            <a:ext cx="1551575" cy="1483236"/>
            <a:chOff x="21230" y="1617134"/>
            <a:chExt cx="4021170" cy="3810892"/>
          </a:xfrm>
        </p:grpSpPr>
        <p:grpSp>
          <p:nvGrpSpPr>
            <p:cNvPr id="379" name="Google Shape;379;p5"/>
            <p:cNvGrpSpPr/>
            <p:nvPr/>
          </p:nvGrpSpPr>
          <p:grpSpPr>
            <a:xfrm>
              <a:off x="853314" y="1617134"/>
              <a:ext cx="2195070" cy="925854"/>
              <a:chOff x="853314" y="1617134"/>
              <a:chExt cx="2195070" cy="925854"/>
            </a:xfrm>
          </p:grpSpPr>
          <p:sp>
            <p:nvSpPr>
              <p:cNvPr id="380" name="Google Shape;380;p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1" name="Google Shape;381;p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2" name="Google Shape;382;p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3" name="Google Shape;383;p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4" name="Google Shape;384;p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85" name="Google Shape;385;p5"/>
            <p:cNvGrpSpPr/>
            <p:nvPr/>
          </p:nvGrpSpPr>
          <p:grpSpPr>
            <a:xfrm rot="4990866">
              <a:off x="2354900" y="2755376"/>
              <a:ext cx="2195070" cy="925854"/>
              <a:chOff x="853314" y="1617134"/>
              <a:chExt cx="2195070" cy="925854"/>
            </a:xfrm>
          </p:grpSpPr>
          <p:sp>
            <p:nvSpPr>
              <p:cNvPr id="386" name="Google Shape;386;p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7" name="Google Shape;387;p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8" name="Google Shape;388;p5"/>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89" name="Google Shape;389;p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0" name="Google Shape;390;p5"/>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91" name="Google Shape;391;p5"/>
            <p:cNvGrpSpPr/>
            <p:nvPr/>
          </p:nvGrpSpPr>
          <p:grpSpPr>
            <a:xfrm rot="10066674">
              <a:off x="1364629" y="4278820"/>
              <a:ext cx="2209185" cy="925854"/>
              <a:chOff x="853314" y="1617134"/>
              <a:chExt cx="2209185" cy="925854"/>
            </a:xfrm>
          </p:grpSpPr>
          <p:sp>
            <p:nvSpPr>
              <p:cNvPr id="392" name="Google Shape;392;p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3" name="Google Shape;393;p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4" name="Google Shape;394;p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5" name="Google Shape;395;p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6" name="Google Shape;396;p5"/>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397" name="Google Shape;397;p5"/>
            <p:cNvGrpSpPr/>
            <p:nvPr/>
          </p:nvGrpSpPr>
          <p:grpSpPr>
            <a:xfrm rot="-6545926">
              <a:off x="-305449" y="3514062"/>
              <a:ext cx="2271469" cy="925854"/>
              <a:chOff x="853314" y="1617134"/>
              <a:chExt cx="2271469" cy="925854"/>
            </a:xfrm>
          </p:grpSpPr>
          <p:sp>
            <p:nvSpPr>
              <p:cNvPr id="398" name="Google Shape;398;p5"/>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399" name="Google Shape;399;p5"/>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00" name="Google Shape;400;p5"/>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01" name="Google Shape;401;p5"/>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02" name="Google Shape;402;p5"/>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03" name="Google Shape;403;p5"/>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04" name="Google Shape;404;p5"/>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ĐĂNG NHẬP TÀI KHOẢN CỔNG DỊCH VỤ CÔNG QUỐC GIA</a:t>
            </a:r>
            <a:endParaRPr b="1" sz="3000">
              <a:solidFill>
                <a:schemeClr val="lt1"/>
              </a:solidFill>
              <a:latin typeface="Times New Roman"/>
              <a:ea typeface="Times New Roman"/>
              <a:cs typeface="Times New Roman"/>
              <a:sym typeface="Times New Roman"/>
            </a:endParaRPr>
          </a:p>
        </p:txBody>
      </p:sp>
      <p:sp>
        <p:nvSpPr>
          <p:cNvPr id="405" name="Google Shape;405;p5"/>
          <p:cNvSpPr/>
          <p:nvPr/>
        </p:nvSpPr>
        <p:spPr>
          <a:xfrm>
            <a:off x="3057048" y="1248173"/>
            <a:ext cx="610615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200" u="none" cap="none" strike="noStrike">
                <a:solidFill>
                  <a:srgbClr val="2E75B5"/>
                </a:solidFill>
                <a:latin typeface="Times New Roman"/>
                <a:ea typeface="Times New Roman"/>
                <a:cs typeface="Times New Roman"/>
                <a:sym typeface="Times New Roman"/>
              </a:rPr>
              <a:t>Đăng nhập bằng tài khoản Dịch vụ công quốc gia</a:t>
            </a:r>
            <a:endParaRPr b="1" i="0" sz="2200" u="none" cap="none" strike="noStrike">
              <a:solidFill>
                <a:srgbClr val="2E75B5"/>
              </a:solidFill>
              <a:latin typeface="Arial"/>
              <a:ea typeface="Arial"/>
              <a:cs typeface="Arial"/>
              <a:sym typeface="Arial"/>
            </a:endParaRPr>
          </a:p>
        </p:txBody>
      </p:sp>
      <p:pic>
        <p:nvPicPr>
          <p:cNvPr id="406" name="Google Shape;406;p5"/>
          <p:cNvPicPr preferRelativeResize="0"/>
          <p:nvPr/>
        </p:nvPicPr>
        <p:blipFill rotWithShape="1">
          <a:blip r:embed="rId4">
            <a:alphaModFix/>
          </a:blip>
          <a:srcRect b="0" l="0" r="0" t="0"/>
          <a:stretch/>
        </p:blipFill>
        <p:spPr>
          <a:xfrm>
            <a:off x="4179858" y="1777853"/>
            <a:ext cx="3366770" cy="46507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7" name="Shape 1957"/>
        <p:cNvGrpSpPr/>
        <p:nvPr/>
      </p:nvGrpSpPr>
      <p:grpSpPr>
        <a:xfrm>
          <a:off x="0" y="0"/>
          <a:ext cx="0" cy="0"/>
          <a:chOff x="0" y="0"/>
          <a:chExt cx="0" cy="0"/>
        </a:xfrm>
      </p:grpSpPr>
      <p:sp>
        <p:nvSpPr>
          <p:cNvPr id="1958" name="Google Shape;1958;p50"/>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959" name="Google Shape;1959;p50"/>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960" name="Google Shape;1960;p50"/>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961" name="Google Shape;1961;p50"/>
          <p:cNvGrpSpPr/>
          <p:nvPr/>
        </p:nvGrpSpPr>
        <p:grpSpPr>
          <a:xfrm>
            <a:off x="10537770" y="1647466"/>
            <a:ext cx="1551575" cy="1483236"/>
            <a:chOff x="21230" y="1617134"/>
            <a:chExt cx="4021170" cy="3810892"/>
          </a:xfrm>
        </p:grpSpPr>
        <p:grpSp>
          <p:nvGrpSpPr>
            <p:cNvPr id="1962" name="Google Shape;1962;p50"/>
            <p:cNvGrpSpPr/>
            <p:nvPr/>
          </p:nvGrpSpPr>
          <p:grpSpPr>
            <a:xfrm>
              <a:off x="853314" y="1617134"/>
              <a:ext cx="2195070" cy="925854"/>
              <a:chOff x="853314" y="1617134"/>
              <a:chExt cx="2195070" cy="925854"/>
            </a:xfrm>
          </p:grpSpPr>
          <p:sp>
            <p:nvSpPr>
              <p:cNvPr id="1963" name="Google Shape;1963;p5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64" name="Google Shape;1964;p5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65" name="Google Shape;1965;p5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66" name="Google Shape;1966;p5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67" name="Google Shape;1967;p5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68" name="Google Shape;1968;p50"/>
            <p:cNvGrpSpPr/>
            <p:nvPr/>
          </p:nvGrpSpPr>
          <p:grpSpPr>
            <a:xfrm rot="4990866">
              <a:off x="2354900" y="2755376"/>
              <a:ext cx="2195070" cy="925854"/>
              <a:chOff x="853314" y="1617134"/>
              <a:chExt cx="2195070" cy="925854"/>
            </a:xfrm>
          </p:grpSpPr>
          <p:sp>
            <p:nvSpPr>
              <p:cNvPr id="1969" name="Google Shape;1969;p5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0" name="Google Shape;1970;p5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1" name="Google Shape;1971;p50"/>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2" name="Google Shape;1972;p5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3" name="Google Shape;1973;p50"/>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74" name="Google Shape;1974;p50"/>
            <p:cNvGrpSpPr/>
            <p:nvPr/>
          </p:nvGrpSpPr>
          <p:grpSpPr>
            <a:xfrm rot="10066674">
              <a:off x="1364629" y="4278820"/>
              <a:ext cx="2209185" cy="925854"/>
              <a:chOff x="853314" y="1617134"/>
              <a:chExt cx="2209185" cy="925854"/>
            </a:xfrm>
          </p:grpSpPr>
          <p:sp>
            <p:nvSpPr>
              <p:cNvPr id="1975" name="Google Shape;1975;p5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6" name="Google Shape;1976;p5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7" name="Google Shape;1977;p5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8" name="Google Shape;1978;p5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79" name="Google Shape;1979;p50"/>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1980" name="Google Shape;1980;p50"/>
            <p:cNvGrpSpPr/>
            <p:nvPr/>
          </p:nvGrpSpPr>
          <p:grpSpPr>
            <a:xfrm rot="-6545926">
              <a:off x="-305449" y="3514062"/>
              <a:ext cx="2271469" cy="925854"/>
              <a:chOff x="853314" y="1617134"/>
              <a:chExt cx="2271469" cy="925854"/>
            </a:xfrm>
          </p:grpSpPr>
          <p:sp>
            <p:nvSpPr>
              <p:cNvPr id="1981" name="Google Shape;1981;p50"/>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82" name="Google Shape;1982;p50"/>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83" name="Google Shape;1983;p50"/>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84" name="Google Shape;1984;p50"/>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85" name="Google Shape;1985;p50"/>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86" name="Google Shape;1986;p50"/>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1987" name="Google Shape;1987;p50"/>
          <p:cNvSpPr/>
          <p:nvPr/>
        </p:nvSpPr>
        <p:spPr>
          <a:xfrm>
            <a:off x="1799451" y="1297154"/>
            <a:ext cx="448704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accent1"/>
                </a:solidFill>
                <a:latin typeface="Times New Roman"/>
                <a:ea typeface="Times New Roman"/>
                <a:cs typeface="Times New Roman"/>
                <a:sym typeface="Times New Roman"/>
              </a:rPr>
              <a:t>Xem chi tiết trạng thái hồ sơ đơn</a:t>
            </a:r>
            <a:endParaRPr b="1" sz="2000">
              <a:solidFill>
                <a:schemeClr val="accent1"/>
              </a:solidFill>
              <a:latin typeface="Times New Roman"/>
              <a:ea typeface="Times New Roman"/>
              <a:cs typeface="Times New Roman"/>
              <a:sym typeface="Times New Roman"/>
            </a:endParaRPr>
          </a:p>
        </p:txBody>
      </p:sp>
      <p:pic>
        <p:nvPicPr>
          <p:cNvPr id="1988" name="Google Shape;1988;p50"/>
          <p:cNvPicPr preferRelativeResize="0"/>
          <p:nvPr/>
        </p:nvPicPr>
        <p:blipFill rotWithShape="1">
          <a:blip r:embed="rId4">
            <a:alphaModFix/>
          </a:blip>
          <a:srcRect b="0" l="0" r="0" t="0"/>
          <a:stretch/>
        </p:blipFill>
        <p:spPr>
          <a:xfrm>
            <a:off x="3145186" y="2007428"/>
            <a:ext cx="6132164" cy="309844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51"/>
          <p:cNvSpPr/>
          <p:nvPr/>
        </p:nvSpPr>
        <p:spPr>
          <a:xfrm>
            <a:off x="524164" y="698269"/>
            <a:ext cx="1704109" cy="10889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994" name="Google Shape;1994;p51"/>
          <p:cNvSpPr txBox="1"/>
          <p:nvPr>
            <p:ph idx="1" type="body"/>
          </p:nvPr>
        </p:nvSpPr>
        <p:spPr>
          <a:xfrm>
            <a:off x="299720" y="139391"/>
            <a:ext cx="11573197"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TRA CỨU HỒ SƠ </a:t>
            </a:r>
            <a:endParaRPr b="1" sz="3000">
              <a:solidFill>
                <a:schemeClr val="lt1"/>
              </a:solidFill>
              <a:latin typeface="Times New Roman"/>
              <a:ea typeface="Times New Roman"/>
              <a:cs typeface="Times New Roman"/>
              <a:sym typeface="Times New Roman"/>
            </a:endParaRPr>
          </a:p>
        </p:txBody>
      </p:sp>
      <p:pic>
        <p:nvPicPr>
          <p:cNvPr id="1995" name="Google Shape;1995;p51"/>
          <p:cNvPicPr preferRelativeResize="0"/>
          <p:nvPr/>
        </p:nvPicPr>
        <p:blipFill rotWithShape="1">
          <a:blip r:embed="rId3">
            <a:alphaModFix/>
          </a:blip>
          <a:srcRect b="0" l="0" r="0" t="0"/>
          <a:stretch/>
        </p:blipFill>
        <p:spPr>
          <a:xfrm>
            <a:off x="11006137" y="2030439"/>
            <a:ext cx="647667" cy="640193"/>
          </a:xfrm>
          <a:prstGeom prst="rect">
            <a:avLst/>
          </a:prstGeom>
          <a:noFill/>
          <a:ln>
            <a:noFill/>
          </a:ln>
        </p:spPr>
      </p:pic>
      <p:grpSp>
        <p:nvGrpSpPr>
          <p:cNvPr id="1996" name="Google Shape;1996;p51"/>
          <p:cNvGrpSpPr/>
          <p:nvPr/>
        </p:nvGrpSpPr>
        <p:grpSpPr>
          <a:xfrm>
            <a:off x="10537770" y="1647466"/>
            <a:ext cx="1551575" cy="1483236"/>
            <a:chOff x="21230" y="1617134"/>
            <a:chExt cx="4021170" cy="3810892"/>
          </a:xfrm>
        </p:grpSpPr>
        <p:grpSp>
          <p:nvGrpSpPr>
            <p:cNvPr id="1997" name="Google Shape;1997;p51"/>
            <p:cNvGrpSpPr/>
            <p:nvPr/>
          </p:nvGrpSpPr>
          <p:grpSpPr>
            <a:xfrm>
              <a:off x="853314" y="1617134"/>
              <a:ext cx="2195070" cy="925854"/>
              <a:chOff x="853314" y="1617134"/>
              <a:chExt cx="2195070" cy="925854"/>
            </a:xfrm>
          </p:grpSpPr>
          <p:sp>
            <p:nvSpPr>
              <p:cNvPr id="1998" name="Google Shape;1998;p5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1999" name="Google Shape;1999;p5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0" name="Google Shape;2000;p5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1" name="Google Shape;2001;p5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2" name="Google Shape;2002;p5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2003" name="Google Shape;2003;p51"/>
            <p:cNvGrpSpPr/>
            <p:nvPr/>
          </p:nvGrpSpPr>
          <p:grpSpPr>
            <a:xfrm rot="4990866">
              <a:off x="2354900" y="2755376"/>
              <a:ext cx="2195070" cy="925854"/>
              <a:chOff x="853314" y="1617134"/>
              <a:chExt cx="2195070" cy="925854"/>
            </a:xfrm>
          </p:grpSpPr>
          <p:sp>
            <p:nvSpPr>
              <p:cNvPr id="2004" name="Google Shape;2004;p5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5" name="Google Shape;2005;p5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6" name="Google Shape;2006;p51"/>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7" name="Google Shape;2007;p5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08" name="Google Shape;2008;p51"/>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2009" name="Google Shape;2009;p51"/>
            <p:cNvGrpSpPr/>
            <p:nvPr/>
          </p:nvGrpSpPr>
          <p:grpSpPr>
            <a:xfrm rot="10066674">
              <a:off x="1364629" y="4278820"/>
              <a:ext cx="2209185" cy="925854"/>
              <a:chOff x="853314" y="1617134"/>
              <a:chExt cx="2209185" cy="925854"/>
            </a:xfrm>
          </p:grpSpPr>
          <p:sp>
            <p:nvSpPr>
              <p:cNvPr id="2010" name="Google Shape;2010;p5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1" name="Google Shape;2011;p5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2" name="Google Shape;2012;p5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3" name="Google Shape;2013;p5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4" name="Google Shape;2014;p51"/>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grpSp>
          <p:nvGrpSpPr>
            <p:cNvPr id="2015" name="Google Shape;2015;p51"/>
            <p:cNvGrpSpPr/>
            <p:nvPr/>
          </p:nvGrpSpPr>
          <p:grpSpPr>
            <a:xfrm rot="-6545926">
              <a:off x="-305449" y="3514062"/>
              <a:ext cx="2271469" cy="925854"/>
              <a:chOff x="853314" y="1617134"/>
              <a:chExt cx="2271469" cy="925854"/>
            </a:xfrm>
          </p:grpSpPr>
          <p:sp>
            <p:nvSpPr>
              <p:cNvPr id="2016" name="Google Shape;2016;p51"/>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7" name="Google Shape;2017;p51"/>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8" name="Google Shape;2018;p51"/>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19" name="Google Shape;2019;p51"/>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sp>
            <p:nvSpPr>
              <p:cNvPr id="2020" name="Google Shape;2020;p51"/>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2021" name="Google Shape;2021;p51"/>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Times New Roman"/>
                <a:ea typeface="Times New Roman"/>
                <a:cs typeface="Times New Roman"/>
                <a:sym typeface="Times New Roman"/>
              </a:endParaRPr>
            </a:p>
          </p:txBody>
        </p:sp>
      </p:grpSp>
      <p:sp>
        <p:nvSpPr>
          <p:cNvPr id="2022" name="Google Shape;2022;p51"/>
          <p:cNvSpPr/>
          <p:nvPr/>
        </p:nvSpPr>
        <p:spPr>
          <a:xfrm>
            <a:off x="1173833" y="1086081"/>
            <a:ext cx="338443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accent1"/>
                </a:solidFill>
                <a:latin typeface="Times New Roman"/>
                <a:ea typeface="Times New Roman"/>
                <a:cs typeface="Times New Roman"/>
                <a:sym typeface="Times New Roman"/>
              </a:rPr>
              <a:t>Tra cứu trạng thái hồ sơ từ Dịch vụ công liên thông</a:t>
            </a:r>
            <a:endParaRPr b="1" sz="2200">
              <a:solidFill>
                <a:schemeClr val="accent1"/>
              </a:solidFill>
              <a:latin typeface="Times New Roman"/>
              <a:ea typeface="Times New Roman"/>
              <a:cs typeface="Times New Roman"/>
              <a:sym typeface="Times New Roman"/>
            </a:endParaRPr>
          </a:p>
        </p:txBody>
      </p:sp>
      <p:pic>
        <p:nvPicPr>
          <p:cNvPr id="2023" name="Google Shape;2023;p51"/>
          <p:cNvPicPr preferRelativeResize="0"/>
          <p:nvPr/>
        </p:nvPicPr>
        <p:blipFill rotWithShape="1">
          <a:blip r:embed="rId4">
            <a:alphaModFix/>
          </a:blip>
          <a:srcRect b="0" l="0" r="0" t="0"/>
          <a:stretch/>
        </p:blipFill>
        <p:spPr>
          <a:xfrm>
            <a:off x="826170" y="2077965"/>
            <a:ext cx="4079763" cy="3510915"/>
          </a:xfrm>
          <a:prstGeom prst="rect">
            <a:avLst/>
          </a:prstGeom>
          <a:noFill/>
          <a:ln>
            <a:noFill/>
          </a:ln>
        </p:spPr>
      </p:pic>
      <p:pic>
        <p:nvPicPr>
          <p:cNvPr id="2024" name="Google Shape;2024;p51"/>
          <p:cNvPicPr preferRelativeResize="0"/>
          <p:nvPr/>
        </p:nvPicPr>
        <p:blipFill rotWithShape="1">
          <a:blip r:embed="rId5">
            <a:alphaModFix/>
          </a:blip>
          <a:srcRect b="0" l="0" r="0" t="0"/>
          <a:stretch/>
        </p:blipFill>
        <p:spPr>
          <a:xfrm>
            <a:off x="5679615" y="2965716"/>
            <a:ext cx="5203190" cy="2584450"/>
          </a:xfrm>
          <a:prstGeom prst="rect">
            <a:avLst/>
          </a:prstGeom>
          <a:noFill/>
          <a:ln>
            <a:noFill/>
          </a:ln>
        </p:spPr>
      </p:pic>
      <p:sp>
        <p:nvSpPr>
          <p:cNvPr id="2025" name="Google Shape;2025;p51"/>
          <p:cNvSpPr/>
          <p:nvPr/>
        </p:nvSpPr>
        <p:spPr>
          <a:xfrm>
            <a:off x="6758455" y="2376204"/>
            <a:ext cx="338443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accent1"/>
                </a:solidFill>
                <a:latin typeface="Times New Roman"/>
                <a:ea typeface="Times New Roman"/>
                <a:cs typeface="Times New Roman"/>
                <a:sym typeface="Times New Roman"/>
              </a:rPr>
              <a:t>Thực hiện tra cứu</a:t>
            </a:r>
            <a:endParaRPr b="1" sz="2200">
              <a:solidFill>
                <a:schemeClr val="accent1"/>
              </a:solidFill>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0" name="Shape 2030"/>
        <p:cNvGrpSpPr/>
        <p:nvPr/>
      </p:nvGrpSpPr>
      <p:grpSpPr>
        <a:xfrm>
          <a:off x="0" y="0"/>
          <a:ext cx="0" cy="0"/>
          <a:chOff x="0" y="0"/>
          <a:chExt cx="0" cy="0"/>
        </a:xfrm>
      </p:grpSpPr>
      <p:sp>
        <p:nvSpPr>
          <p:cNvPr id="2031" name="Google Shape;2031;p52"/>
          <p:cNvSpPr/>
          <p:nvPr/>
        </p:nvSpPr>
        <p:spPr>
          <a:xfrm>
            <a:off x="1333615" y="3857071"/>
            <a:ext cx="6538596" cy="9924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99">
                <a:solidFill>
                  <a:srgbClr val="FFFFFF"/>
                </a:solidFill>
                <a:latin typeface="Times New Roman"/>
                <a:ea typeface="Times New Roman"/>
                <a:cs typeface="Times New Roman"/>
                <a:sym typeface="Times New Roman"/>
              </a:rPr>
              <a:t>XIN CHÂN THÀNH CẢM ƠN</a:t>
            </a:r>
            <a:endParaRPr b="1" sz="2722">
              <a:solidFill>
                <a:srgbClr val="FFFFFF"/>
              </a:solidFill>
              <a:latin typeface="Times New Roman"/>
              <a:ea typeface="Times New Roman"/>
              <a:cs typeface="Times New Roman"/>
              <a:sym typeface="Times New Roman"/>
            </a:endParaRPr>
          </a:p>
          <a:p>
            <a:pPr indent="0" lvl="0" marL="0" marR="0" rtl="0" algn="ctr">
              <a:spcBef>
                <a:spcPts val="327"/>
              </a:spcBef>
              <a:spcAft>
                <a:spcPts val="0"/>
              </a:spcAft>
              <a:buNone/>
            </a:pPr>
            <a:r>
              <a:t/>
            </a:r>
            <a:endParaRPr b="1" sz="2400">
              <a:solidFill>
                <a:srgbClr val="FFFFFF"/>
              </a:solidFill>
              <a:latin typeface="Times New Roman"/>
              <a:ea typeface="Times New Roman"/>
              <a:cs typeface="Times New Roman"/>
              <a:sym typeface="Times New Roman"/>
            </a:endParaRPr>
          </a:p>
        </p:txBody>
      </p:sp>
      <p:sp>
        <p:nvSpPr>
          <p:cNvPr id="2032" name="Google Shape;2032;p52"/>
          <p:cNvSpPr txBox="1"/>
          <p:nvPr/>
        </p:nvSpPr>
        <p:spPr>
          <a:xfrm>
            <a:off x="452489" y="2296898"/>
            <a:ext cx="8300848" cy="7623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77">
                <a:solidFill>
                  <a:srgbClr val="FFFFFF"/>
                </a:solidFill>
                <a:latin typeface="Times New Roman"/>
                <a:ea typeface="Times New Roman"/>
                <a:cs typeface="Times New Roman"/>
                <a:sym typeface="Times New Roman"/>
              </a:rPr>
              <a:t>CỤC CẢNH SÁT QLHC VỀ TTXH</a:t>
            </a:r>
            <a:endParaRPr/>
          </a:p>
          <a:p>
            <a:pPr indent="0" lvl="0" marL="0" marR="0" rtl="0" algn="ctr">
              <a:spcBef>
                <a:spcPts val="0"/>
              </a:spcBef>
              <a:spcAft>
                <a:spcPts val="0"/>
              </a:spcAft>
              <a:buNone/>
            </a:pPr>
            <a:r>
              <a:rPr lang="en-US" sz="2177">
                <a:solidFill>
                  <a:srgbClr val="FFFFFF"/>
                </a:solidFill>
                <a:latin typeface="Times New Roman"/>
                <a:ea typeface="Times New Roman"/>
                <a:cs typeface="Times New Roman"/>
                <a:sym typeface="Times New Roman"/>
              </a:rPr>
              <a:t>TRUNG TÂM DỮ LIỆU QUỐC GIA VỀ DÂN CƯ</a:t>
            </a:r>
            <a:endParaRPr/>
          </a:p>
        </p:txBody>
      </p:sp>
      <p:pic>
        <p:nvPicPr>
          <p:cNvPr id="2033" name="Google Shape;2033;p52"/>
          <p:cNvPicPr preferRelativeResize="0"/>
          <p:nvPr/>
        </p:nvPicPr>
        <p:blipFill rotWithShape="1">
          <a:blip r:embed="rId4">
            <a:alphaModFix/>
          </a:blip>
          <a:srcRect b="0" l="0" r="0" t="0"/>
          <a:stretch/>
        </p:blipFill>
        <p:spPr>
          <a:xfrm>
            <a:off x="11513450" y="0"/>
            <a:ext cx="654510" cy="6859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412" name="Google Shape;412;p6"/>
          <p:cNvGrpSpPr/>
          <p:nvPr/>
        </p:nvGrpSpPr>
        <p:grpSpPr>
          <a:xfrm>
            <a:off x="10553429" y="1356521"/>
            <a:ext cx="1551575" cy="1483236"/>
            <a:chOff x="21230" y="1617134"/>
            <a:chExt cx="4021170" cy="3810892"/>
          </a:xfrm>
        </p:grpSpPr>
        <p:grpSp>
          <p:nvGrpSpPr>
            <p:cNvPr id="413" name="Google Shape;413;p6"/>
            <p:cNvGrpSpPr/>
            <p:nvPr/>
          </p:nvGrpSpPr>
          <p:grpSpPr>
            <a:xfrm>
              <a:off x="853314" y="1617134"/>
              <a:ext cx="2195070" cy="925854"/>
              <a:chOff x="853314" y="1617134"/>
              <a:chExt cx="2195070" cy="925854"/>
            </a:xfrm>
          </p:grpSpPr>
          <p:sp>
            <p:nvSpPr>
              <p:cNvPr id="414" name="Google Shape;414;p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15" name="Google Shape;415;p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16" name="Google Shape;416;p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17" name="Google Shape;417;p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18" name="Google Shape;418;p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19" name="Google Shape;419;p6"/>
            <p:cNvGrpSpPr/>
            <p:nvPr/>
          </p:nvGrpSpPr>
          <p:grpSpPr>
            <a:xfrm rot="4990866">
              <a:off x="2354900" y="2755376"/>
              <a:ext cx="2195070" cy="925854"/>
              <a:chOff x="853314" y="1617134"/>
              <a:chExt cx="2195070" cy="925854"/>
            </a:xfrm>
          </p:grpSpPr>
          <p:sp>
            <p:nvSpPr>
              <p:cNvPr id="420" name="Google Shape;420;p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1" name="Google Shape;421;p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2" name="Google Shape;422;p6"/>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3" name="Google Shape;423;p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4" name="Google Shape;424;p6"/>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25" name="Google Shape;425;p6"/>
            <p:cNvGrpSpPr/>
            <p:nvPr/>
          </p:nvGrpSpPr>
          <p:grpSpPr>
            <a:xfrm rot="10066674">
              <a:off x="1364629" y="4278820"/>
              <a:ext cx="2209185" cy="925854"/>
              <a:chOff x="853314" y="1617134"/>
              <a:chExt cx="2209185" cy="925854"/>
            </a:xfrm>
          </p:grpSpPr>
          <p:sp>
            <p:nvSpPr>
              <p:cNvPr id="426" name="Google Shape;426;p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7" name="Google Shape;427;p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8" name="Google Shape;428;p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29" name="Google Shape;429;p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30" name="Google Shape;430;p6"/>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31" name="Google Shape;431;p6"/>
            <p:cNvGrpSpPr/>
            <p:nvPr/>
          </p:nvGrpSpPr>
          <p:grpSpPr>
            <a:xfrm rot="-6545926">
              <a:off x="-305449" y="3514062"/>
              <a:ext cx="2271469" cy="925854"/>
              <a:chOff x="853314" y="1617134"/>
              <a:chExt cx="2271469" cy="925854"/>
            </a:xfrm>
          </p:grpSpPr>
          <p:sp>
            <p:nvSpPr>
              <p:cNvPr id="432" name="Google Shape;432;p6"/>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33" name="Google Shape;433;p6"/>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34" name="Google Shape;434;p6"/>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35" name="Google Shape;435;p6"/>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36" name="Google Shape;436;p6"/>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37" name="Google Shape;437;p6"/>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38" name="Google Shape;438;p6"/>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TẠO VÀ NỘP HỒ SƠ DỊCH VỤ CÔNG LIÊN THÔNG</a:t>
            </a:r>
            <a:endParaRPr b="1" sz="3000">
              <a:solidFill>
                <a:schemeClr val="lt1"/>
              </a:solidFill>
              <a:latin typeface="Times New Roman"/>
              <a:ea typeface="Times New Roman"/>
              <a:cs typeface="Times New Roman"/>
              <a:sym typeface="Times New Roman"/>
            </a:endParaRPr>
          </a:p>
        </p:txBody>
      </p:sp>
      <p:sp>
        <p:nvSpPr>
          <p:cNvPr id="439" name="Google Shape;439;p6"/>
          <p:cNvSpPr/>
          <p:nvPr/>
        </p:nvSpPr>
        <p:spPr>
          <a:xfrm>
            <a:off x="863019" y="1404490"/>
            <a:ext cx="574559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2E75B5"/>
                </a:solidFill>
                <a:latin typeface="Times New Roman"/>
                <a:ea typeface="Times New Roman"/>
                <a:cs typeface="Times New Roman"/>
                <a:sym typeface="Times New Roman"/>
              </a:rPr>
              <a:t>Chọn Dịch vụ công liên thông : Khai sinh, Khai tử</a:t>
            </a:r>
            <a:endParaRPr b="1" i="0" sz="2000" u="none" cap="none" strike="noStrike">
              <a:solidFill>
                <a:srgbClr val="2E75B5"/>
              </a:solidFill>
              <a:latin typeface="Times New Roman"/>
              <a:ea typeface="Times New Roman"/>
              <a:cs typeface="Times New Roman"/>
              <a:sym typeface="Times New Roman"/>
            </a:endParaRPr>
          </a:p>
        </p:txBody>
      </p:sp>
      <p:pic>
        <p:nvPicPr>
          <p:cNvPr id="440" name="Google Shape;440;p6"/>
          <p:cNvPicPr preferRelativeResize="0"/>
          <p:nvPr/>
        </p:nvPicPr>
        <p:blipFill rotWithShape="1">
          <a:blip r:embed="rId4">
            <a:alphaModFix/>
          </a:blip>
          <a:srcRect b="0" l="0" r="0" t="0"/>
          <a:stretch/>
        </p:blipFill>
        <p:spPr>
          <a:xfrm>
            <a:off x="1870363" y="2289930"/>
            <a:ext cx="8063346" cy="30868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7"/>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446" name="Google Shape;446;p7"/>
          <p:cNvGrpSpPr/>
          <p:nvPr/>
        </p:nvGrpSpPr>
        <p:grpSpPr>
          <a:xfrm>
            <a:off x="10553429" y="1356521"/>
            <a:ext cx="1551575" cy="1483236"/>
            <a:chOff x="21230" y="1617134"/>
            <a:chExt cx="4021170" cy="3810892"/>
          </a:xfrm>
        </p:grpSpPr>
        <p:grpSp>
          <p:nvGrpSpPr>
            <p:cNvPr id="447" name="Google Shape;447;p7"/>
            <p:cNvGrpSpPr/>
            <p:nvPr/>
          </p:nvGrpSpPr>
          <p:grpSpPr>
            <a:xfrm>
              <a:off x="853314" y="1617134"/>
              <a:ext cx="2195070" cy="925854"/>
              <a:chOff x="853314" y="1617134"/>
              <a:chExt cx="2195070" cy="925854"/>
            </a:xfrm>
          </p:grpSpPr>
          <p:sp>
            <p:nvSpPr>
              <p:cNvPr id="448" name="Google Shape;448;p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49" name="Google Shape;449;p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0" name="Google Shape;450;p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1" name="Google Shape;451;p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2" name="Google Shape;452;p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53" name="Google Shape;453;p7"/>
            <p:cNvGrpSpPr/>
            <p:nvPr/>
          </p:nvGrpSpPr>
          <p:grpSpPr>
            <a:xfrm rot="4990866">
              <a:off x="2354900" y="2755376"/>
              <a:ext cx="2195070" cy="925854"/>
              <a:chOff x="853314" y="1617134"/>
              <a:chExt cx="2195070" cy="925854"/>
            </a:xfrm>
          </p:grpSpPr>
          <p:sp>
            <p:nvSpPr>
              <p:cNvPr id="454" name="Google Shape;454;p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5" name="Google Shape;455;p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6" name="Google Shape;456;p7"/>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7" name="Google Shape;457;p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58" name="Google Shape;458;p7"/>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59" name="Google Shape;459;p7"/>
            <p:cNvGrpSpPr/>
            <p:nvPr/>
          </p:nvGrpSpPr>
          <p:grpSpPr>
            <a:xfrm rot="10066674">
              <a:off x="1364629" y="4278820"/>
              <a:ext cx="2209185" cy="925854"/>
              <a:chOff x="853314" y="1617134"/>
              <a:chExt cx="2209185" cy="925854"/>
            </a:xfrm>
          </p:grpSpPr>
          <p:sp>
            <p:nvSpPr>
              <p:cNvPr id="460" name="Google Shape;460;p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1" name="Google Shape;461;p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2" name="Google Shape;462;p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3" name="Google Shape;463;p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4" name="Google Shape;464;p7"/>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65" name="Google Shape;465;p7"/>
            <p:cNvGrpSpPr/>
            <p:nvPr/>
          </p:nvGrpSpPr>
          <p:grpSpPr>
            <a:xfrm rot="-6545926">
              <a:off x="-305449" y="3514062"/>
              <a:ext cx="2271469" cy="925854"/>
              <a:chOff x="853314" y="1617134"/>
              <a:chExt cx="2271469" cy="925854"/>
            </a:xfrm>
          </p:grpSpPr>
          <p:sp>
            <p:nvSpPr>
              <p:cNvPr id="466" name="Google Shape;466;p7"/>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7" name="Google Shape;467;p7"/>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8" name="Google Shape;468;p7"/>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69" name="Google Shape;469;p7"/>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70" name="Google Shape;470;p7"/>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71" name="Google Shape;471;p7"/>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472" name="Google Shape;472;p7"/>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TẠO VÀ NỘP HỒ SƠ DỊCH VỤ CÔNG LIÊN THÔNG</a:t>
            </a:r>
            <a:endParaRPr b="1" sz="3000">
              <a:solidFill>
                <a:schemeClr val="lt1"/>
              </a:solidFill>
              <a:latin typeface="Times New Roman"/>
              <a:ea typeface="Times New Roman"/>
              <a:cs typeface="Times New Roman"/>
              <a:sym typeface="Times New Roman"/>
            </a:endParaRPr>
          </a:p>
        </p:txBody>
      </p:sp>
      <p:grpSp>
        <p:nvGrpSpPr>
          <p:cNvPr id="473" name="Google Shape;473;p7"/>
          <p:cNvGrpSpPr/>
          <p:nvPr/>
        </p:nvGrpSpPr>
        <p:grpSpPr>
          <a:xfrm>
            <a:off x="2920556" y="1909361"/>
            <a:ext cx="8625546" cy="3428590"/>
            <a:chOff x="0" y="88499"/>
            <a:chExt cx="8625546" cy="3428590"/>
          </a:xfrm>
        </p:grpSpPr>
        <p:sp>
          <p:nvSpPr>
            <p:cNvPr id="474" name="Google Shape;474;p7"/>
            <p:cNvSpPr/>
            <p:nvPr/>
          </p:nvSpPr>
          <p:spPr>
            <a:xfrm>
              <a:off x="0" y="563939"/>
              <a:ext cx="8625546" cy="114298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
            <p:cNvSpPr/>
            <p:nvPr/>
          </p:nvSpPr>
          <p:spPr>
            <a:xfrm>
              <a:off x="358836" y="88499"/>
              <a:ext cx="8266559" cy="143484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
            <p:cNvSpPr txBox="1"/>
            <p:nvPr/>
          </p:nvSpPr>
          <p:spPr>
            <a:xfrm>
              <a:off x="428879" y="158542"/>
              <a:ext cx="8126473" cy="1294754"/>
            </a:xfrm>
            <a:prstGeom prst="rect">
              <a:avLst/>
            </a:prstGeom>
            <a:noFill/>
            <a:ln>
              <a:noFill/>
            </a:ln>
          </p:spPr>
          <p:txBody>
            <a:bodyPr anchorCtr="0" anchor="ctr" bIns="0" lIns="228200" spcFirstLastPara="1" rIns="228200" wrap="square" tIns="0">
              <a:noAutofit/>
            </a:bodyPr>
            <a:lstStyle/>
            <a:p>
              <a:pPr indent="0" lvl="0" marL="0" marR="0" rtl="0" algn="just">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1. Đăng ký khai sinh, đăng ký thường trú, cấp thẻ bảo hiểm y tế cho trẻ dưới 6 tuổi</a:t>
              </a:r>
              <a:endParaRPr b="1" i="0" sz="2800" u="none" cap="none" strike="noStrike">
                <a:solidFill>
                  <a:schemeClr val="lt1"/>
                </a:solidFill>
                <a:latin typeface="Times New Roman"/>
                <a:ea typeface="Times New Roman"/>
                <a:cs typeface="Times New Roman"/>
                <a:sym typeface="Times New Roman"/>
              </a:endParaRPr>
            </a:p>
          </p:txBody>
        </p:sp>
        <p:sp>
          <p:nvSpPr>
            <p:cNvPr id="477" name="Google Shape;477;p7"/>
            <p:cNvSpPr/>
            <p:nvPr/>
          </p:nvSpPr>
          <p:spPr>
            <a:xfrm>
              <a:off x="0" y="2557690"/>
              <a:ext cx="8625546" cy="809384"/>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7"/>
            <p:cNvSpPr/>
            <p:nvPr/>
          </p:nvSpPr>
          <p:spPr>
            <a:xfrm>
              <a:off x="379655" y="2057919"/>
              <a:ext cx="8245890" cy="145917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7"/>
            <p:cNvSpPr txBox="1"/>
            <p:nvPr/>
          </p:nvSpPr>
          <p:spPr>
            <a:xfrm>
              <a:off x="450886" y="2129150"/>
              <a:ext cx="8103428" cy="1316708"/>
            </a:xfrm>
            <a:prstGeom prst="rect">
              <a:avLst/>
            </a:prstGeom>
            <a:noFill/>
            <a:ln>
              <a:noFill/>
            </a:ln>
          </p:spPr>
          <p:txBody>
            <a:bodyPr anchorCtr="0" anchor="ctr" bIns="0" lIns="228200" spcFirstLastPara="1" rIns="228200" wrap="square" tIns="0">
              <a:noAutofit/>
            </a:bodyPr>
            <a:lstStyle/>
            <a:p>
              <a:pPr indent="0" lvl="0" marL="0" marR="0" rtl="0" algn="just">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2. Đăng ký khai tử, xóa đăng ký thường trú, hưởng chế độ tử tuất/hưởng mai táng phí</a:t>
              </a:r>
              <a:endParaRPr b="1" i="0" sz="2800" u="none" cap="none" strike="noStrike">
                <a:solidFill>
                  <a:schemeClr val="lt1"/>
                </a:solidFill>
                <a:latin typeface="Times New Roman"/>
                <a:ea typeface="Times New Roman"/>
                <a:cs typeface="Times New Roman"/>
                <a:sym typeface="Times New Roman"/>
              </a:endParaRPr>
            </a:p>
          </p:txBody>
        </p:sp>
      </p:grpSp>
      <p:pic>
        <p:nvPicPr>
          <p:cNvPr id="480" name="Google Shape;480;p7"/>
          <p:cNvPicPr preferRelativeResize="0"/>
          <p:nvPr/>
        </p:nvPicPr>
        <p:blipFill rotWithShape="1">
          <a:blip r:embed="rId4">
            <a:alphaModFix/>
          </a:blip>
          <a:srcRect b="0" l="0" r="0" t="0"/>
          <a:stretch/>
        </p:blipFill>
        <p:spPr>
          <a:xfrm>
            <a:off x="490709" y="3100376"/>
            <a:ext cx="1900585" cy="13386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8"/>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486" name="Google Shape;486;p8"/>
          <p:cNvGrpSpPr/>
          <p:nvPr/>
        </p:nvGrpSpPr>
        <p:grpSpPr>
          <a:xfrm>
            <a:off x="10553429" y="1356521"/>
            <a:ext cx="1551575" cy="1483236"/>
            <a:chOff x="21230" y="1617134"/>
            <a:chExt cx="4021170" cy="3810892"/>
          </a:xfrm>
        </p:grpSpPr>
        <p:grpSp>
          <p:nvGrpSpPr>
            <p:cNvPr id="487" name="Google Shape;487;p8"/>
            <p:cNvGrpSpPr/>
            <p:nvPr/>
          </p:nvGrpSpPr>
          <p:grpSpPr>
            <a:xfrm>
              <a:off x="853314" y="1617134"/>
              <a:ext cx="2195070" cy="925854"/>
              <a:chOff x="853314" y="1617134"/>
              <a:chExt cx="2195070" cy="925854"/>
            </a:xfrm>
          </p:grpSpPr>
          <p:sp>
            <p:nvSpPr>
              <p:cNvPr id="488" name="Google Shape;488;p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89" name="Google Shape;489;p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0" name="Google Shape;490;p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1" name="Google Shape;491;p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2" name="Google Shape;492;p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93" name="Google Shape;493;p8"/>
            <p:cNvGrpSpPr/>
            <p:nvPr/>
          </p:nvGrpSpPr>
          <p:grpSpPr>
            <a:xfrm rot="4990866">
              <a:off x="2354900" y="2755376"/>
              <a:ext cx="2195070" cy="925854"/>
              <a:chOff x="853314" y="1617134"/>
              <a:chExt cx="2195070" cy="925854"/>
            </a:xfrm>
          </p:grpSpPr>
          <p:sp>
            <p:nvSpPr>
              <p:cNvPr id="494" name="Google Shape;494;p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5" name="Google Shape;495;p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6" name="Google Shape;496;p8"/>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7" name="Google Shape;497;p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498" name="Google Shape;498;p8"/>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499" name="Google Shape;499;p8"/>
            <p:cNvGrpSpPr/>
            <p:nvPr/>
          </p:nvGrpSpPr>
          <p:grpSpPr>
            <a:xfrm rot="10066674">
              <a:off x="1364629" y="4278820"/>
              <a:ext cx="2209185" cy="925854"/>
              <a:chOff x="853314" y="1617134"/>
              <a:chExt cx="2209185" cy="925854"/>
            </a:xfrm>
          </p:grpSpPr>
          <p:sp>
            <p:nvSpPr>
              <p:cNvPr id="500" name="Google Shape;500;p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1" name="Google Shape;501;p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2" name="Google Shape;502;p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3" name="Google Shape;503;p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4" name="Google Shape;504;p8"/>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05" name="Google Shape;505;p8"/>
            <p:cNvGrpSpPr/>
            <p:nvPr/>
          </p:nvGrpSpPr>
          <p:grpSpPr>
            <a:xfrm rot="-6545926">
              <a:off x="-305449" y="3514062"/>
              <a:ext cx="2271469" cy="925854"/>
              <a:chOff x="853314" y="1617134"/>
              <a:chExt cx="2271469" cy="925854"/>
            </a:xfrm>
          </p:grpSpPr>
          <p:sp>
            <p:nvSpPr>
              <p:cNvPr id="506" name="Google Shape;506;p8"/>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7" name="Google Shape;507;p8"/>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8" name="Google Shape;508;p8"/>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09" name="Google Shape;509;p8"/>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10" name="Google Shape;510;p8"/>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511" name="Google Shape;511;p8"/>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512" name="Google Shape;512;p8"/>
          <p:cNvSpPr txBox="1"/>
          <p:nvPr>
            <p:ph idx="1" type="body"/>
          </p:nvPr>
        </p:nvSpPr>
        <p:spPr>
          <a:xfrm>
            <a:off x="323530" y="339511"/>
            <a:ext cx="11573197" cy="724247"/>
          </a:xfrm>
          <a:prstGeom prst="rect">
            <a:avLst/>
          </a:prstGeom>
          <a:solidFill>
            <a:srgbClr val="2E75B5"/>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000"/>
              <a:buNone/>
            </a:pPr>
            <a:r>
              <a:rPr b="1" lang="en-US" sz="3000">
                <a:solidFill>
                  <a:schemeClr val="lt1"/>
                </a:solidFill>
                <a:latin typeface="Times New Roman"/>
                <a:ea typeface="Times New Roman"/>
                <a:cs typeface="Times New Roman"/>
                <a:sym typeface="Times New Roman"/>
              </a:rPr>
              <a:t>TẠO VÀ NỘP HỒ SƠ DỊCH VỤ CÔNG LIÊN THÔNG</a:t>
            </a:r>
            <a:endParaRPr b="1" sz="3000">
              <a:solidFill>
                <a:schemeClr val="lt1"/>
              </a:solidFill>
              <a:latin typeface="Times New Roman"/>
              <a:ea typeface="Times New Roman"/>
              <a:cs typeface="Times New Roman"/>
              <a:sym typeface="Times New Roman"/>
            </a:endParaRPr>
          </a:p>
        </p:txBody>
      </p:sp>
      <p:sp>
        <p:nvSpPr>
          <p:cNvPr id="513" name="Google Shape;513;p8"/>
          <p:cNvSpPr/>
          <p:nvPr/>
        </p:nvSpPr>
        <p:spPr>
          <a:xfrm>
            <a:off x="863019" y="1404490"/>
            <a:ext cx="5745599"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2E75B5"/>
                </a:solidFill>
                <a:latin typeface="Times New Roman"/>
                <a:ea typeface="Times New Roman"/>
                <a:cs typeface="Times New Roman"/>
                <a:sym typeface="Times New Roman"/>
              </a:rPr>
              <a:t>Chọn Dịch vụ công liên thông : Khai sinh, Khai tử</a:t>
            </a:r>
            <a:endParaRPr b="1" i="0" sz="2000" u="none" cap="none" strike="noStrike">
              <a:solidFill>
                <a:srgbClr val="2E75B5"/>
              </a:solidFill>
              <a:latin typeface="Times New Roman"/>
              <a:ea typeface="Times New Roman"/>
              <a:cs typeface="Times New Roman"/>
              <a:sym typeface="Times New Roman"/>
            </a:endParaRPr>
          </a:p>
        </p:txBody>
      </p:sp>
      <p:pic>
        <p:nvPicPr>
          <p:cNvPr id="514" name="Google Shape;514;p8"/>
          <p:cNvPicPr preferRelativeResize="0"/>
          <p:nvPr/>
        </p:nvPicPr>
        <p:blipFill rotWithShape="1">
          <a:blip r:embed="rId4">
            <a:alphaModFix/>
          </a:blip>
          <a:srcRect b="0" l="0" r="0" t="0"/>
          <a:stretch/>
        </p:blipFill>
        <p:spPr>
          <a:xfrm>
            <a:off x="1425337" y="2085258"/>
            <a:ext cx="7859979" cy="38915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9"/>
          <p:cNvPicPr preferRelativeResize="0"/>
          <p:nvPr/>
        </p:nvPicPr>
        <p:blipFill rotWithShape="1">
          <a:blip r:embed="rId3">
            <a:alphaModFix/>
          </a:blip>
          <a:srcRect b="0" l="0" r="0" t="0"/>
          <a:stretch/>
        </p:blipFill>
        <p:spPr>
          <a:xfrm>
            <a:off x="11021796" y="1739494"/>
            <a:ext cx="647667" cy="640193"/>
          </a:xfrm>
          <a:prstGeom prst="rect">
            <a:avLst/>
          </a:prstGeom>
          <a:noFill/>
          <a:ln>
            <a:noFill/>
          </a:ln>
        </p:spPr>
      </p:pic>
      <p:grpSp>
        <p:nvGrpSpPr>
          <p:cNvPr id="520" name="Google Shape;520;p9"/>
          <p:cNvGrpSpPr/>
          <p:nvPr/>
        </p:nvGrpSpPr>
        <p:grpSpPr>
          <a:xfrm>
            <a:off x="10553429" y="1356521"/>
            <a:ext cx="1551575" cy="1483236"/>
            <a:chOff x="21230" y="1617134"/>
            <a:chExt cx="4021170" cy="3810892"/>
          </a:xfrm>
        </p:grpSpPr>
        <p:grpSp>
          <p:nvGrpSpPr>
            <p:cNvPr id="521" name="Google Shape;521;p9"/>
            <p:cNvGrpSpPr/>
            <p:nvPr/>
          </p:nvGrpSpPr>
          <p:grpSpPr>
            <a:xfrm>
              <a:off x="853314" y="1617134"/>
              <a:ext cx="2195070" cy="925854"/>
              <a:chOff x="853314" y="1617134"/>
              <a:chExt cx="2195070" cy="925854"/>
            </a:xfrm>
          </p:grpSpPr>
          <p:sp>
            <p:nvSpPr>
              <p:cNvPr id="522" name="Google Shape;522;p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23" name="Google Shape;523;p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24" name="Google Shape;524;p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25" name="Google Shape;525;p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26" name="Google Shape;526;p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27" name="Google Shape;527;p9"/>
            <p:cNvGrpSpPr/>
            <p:nvPr/>
          </p:nvGrpSpPr>
          <p:grpSpPr>
            <a:xfrm rot="4990866">
              <a:off x="2354900" y="2755376"/>
              <a:ext cx="2195070" cy="925854"/>
              <a:chOff x="853314" y="1617134"/>
              <a:chExt cx="2195070" cy="925854"/>
            </a:xfrm>
          </p:grpSpPr>
          <p:sp>
            <p:nvSpPr>
              <p:cNvPr id="528" name="Google Shape;528;p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29" name="Google Shape;529;p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0" name="Google Shape;530;p9"/>
              <p:cNvSpPr/>
              <p:nvPr/>
            </p:nvSpPr>
            <p:spPr>
              <a:xfrm rot="-900000">
                <a:off x="2300573" y="1797574"/>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1" name="Google Shape;531;p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2" name="Google Shape;532;p9"/>
              <p:cNvSpPr/>
              <p:nvPr/>
            </p:nvSpPr>
            <p:spPr>
              <a:xfrm rot="2229245">
                <a:off x="2616513" y="2030577"/>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33" name="Google Shape;533;p9"/>
            <p:cNvGrpSpPr/>
            <p:nvPr/>
          </p:nvGrpSpPr>
          <p:grpSpPr>
            <a:xfrm rot="10066674">
              <a:off x="1364629" y="4278820"/>
              <a:ext cx="2209185" cy="925854"/>
              <a:chOff x="853314" y="1617134"/>
              <a:chExt cx="2209185" cy="925854"/>
            </a:xfrm>
          </p:grpSpPr>
          <p:sp>
            <p:nvSpPr>
              <p:cNvPr id="534" name="Google Shape;534;p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5" name="Google Shape;535;p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6" name="Google Shape;536;p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7" name="Google Shape;537;p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38" name="Google Shape;538;p9"/>
              <p:cNvSpPr/>
              <p:nvPr/>
            </p:nvSpPr>
            <p:spPr>
              <a:xfrm rot="2229245">
                <a:off x="2630628" y="1965414"/>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39" name="Google Shape;539;p9"/>
            <p:cNvGrpSpPr/>
            <p:nvPr/>
          </p:nvGrpSpPr>
          <p:grpSpPr>
            <a:xfrm rot="-6545926">
              <a:off x="-305449" y="3514062"/>
              <a:ext cx="2271469" cy="925854"/>
              <a:chOff x="853314" y="1617134"/>
              <a:chExt cx="2271469" cy="925854"/>
            </a:xfrm>
          </p:grpSpPr>
          <p:sp>
            <p:nvSpPr>
              <p:cNvPr id="540" name="Google Shape;540;p9"/>
              <p:cNvSpPr/>
              <p:nvPr/>
            </p:nvSpPr>
            <p:spPr>
              <a:xfrm rot="-1650734">
                <a:off x="1199615" y="1717912"/>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41" name="Google Shape;541;p9"/>
              <p:cNvSpPr/>
              <p:nvPr/>
            </p:nvSpPr>
            <p:spPr>
              <a:xfrm>
                <a:off x="1823542" y="1617134"/>
                <a:ext cx="504056" cy="504056"/>
              </a:xfrm>
              <a:custGeom>
                <a:rect b="b" l="l" r="r" t="t"/>
                <a:pathLst>
                  <a:path extrusionOk="0" h="3921971" w="3888432">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42" name="Google Shape;542;p9"/>
              <p:cNvSpPr/>
              <p:nvPr/>
            </p:nvSpPr>
            <p:spPr>
              <a:xfrm rot="-900000">
                <a:off x="2307865" y="1808900"/>
                <a:ext cx="456968" cy="360000"/>
              </a:xfrm>
              <a:custGeom>
                <a:rect b="b" l="l" r="r" t="t"/>
                <a:pathLst>
                  <a:path extrusionOk="0" h="2998234" w="3805825">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43" name="Google Shape;543;p9"/>
              <p:cNvSpPr/>
              <p:nvPr/>
            </p:nvSpPr>
            <p:spPr>
              <a:xfrm rot="-2407326">
                <a:off x="926950" y="2109352"/>
                <a:ext cx="360000" cy="360000"/>
              </a:xfrm>
              <a:custGeom>
                <a:rect b="b" l="l" r="r" t="t"/>
                <a:pathLst>
                  <a:path extrusionOk="0" h="3970014" w="3888423">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sp>
            <p:nvSpPr>
              <p:cNvPr id="544" name="Google Shape;544;p9"/>
              <p:cNvSpPr/>
              <p:nvPr/>
            </p:nvSpPr>
            <p:spPr>
              <a:xfrm rot="2229245">
                <a:off x="2692912" y="1965188"/>
                <a:ext cx="359661" cy="360000"/>
              </a:xfrm>
              <a:custGeom>
                <a:rect b="b" l="l" r="r" t="t"/>
                <a:pathLst>
                  <a:path extrusionOk="0" h="3938802" w="3935086">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sp>
          <p:nvSpPr>
            <p:cNvPr id="545" name="Google Shape;545;p9"/>
            <p:cNvSpPr/>
            <p:nvPr/>
          </p:nvSpPr>
          <p:spPr>
            <a:xfrm rot="-3456109">
              <a:off x="423487" y="2403381"/>
              <a:ext cx="531261" cy="531261"/>
            </a:xfrm>
            <a:custGeom>
              <a:rect b="b" l="l" r="r" t="t"/>
              <a:pathLst>
                <a:path extrusionOk="0" h="3931865" w="3942192">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1" u="none" cap="none" strike="noStrike">
                <a:solidFill>
                  <a:srgbClr val="FFFFFF"/>
                </a:solidFill>
                <a:latin typeface="Times New Roman"/>
                <a:ea typeface="Times New Roman"/>
                <a:cs typeface="Times New Roman"/>
                <a:sym typeface="Times New Roman"/>
              </a:endParaRPr>
            </a:p>
          </p:txBody>
        </p:sp>
      </p:grpSp>
      <p:grpSp>
        <p:nvGrpSpPr>
          <p:cNvPr id="546" name="Google Shape;546;p9"/>
          <p:cNvGrpSpPr/>
          <p:nvPr/>
        </p:nvGrpSpPr>
        <p:grpSpPr>
          <a:xfrm>
            <a:off x="3131314" y="1230721"/>
            <a:ext cx="4793785" cy="5282257"/>
            <a:chOff x="1320488" y="708"/>
            <a:chExt cx="4793785" cy="5282257"/>
          </a:xfrm>
        </p:grpSpPr>
        <p:sp>
          <p:nvSpPr>
            <p:cNvPr id="547" name="Google Shape;547;p9"/>
            <p:cNvSpPr/>
            <p:nvPr/>
          </p:nvSpPr>
          <p:spPr>
            <a:xfrm>
              <a:off x="1673335" y="602560"/>
              <a:ext cx="4137707" cy="4137707"/>
            </a:xfrm>
            <a:prstGeom prst="blockArc">
              <a:avLst>
                <a:gd fmla="val 12528537" name="adj1"/>
                <a:gd fmla="val 16078508" name="adj2"/>
                <a:gd fmla="val 4524" name="adj3"/>
              </a:avLst>
            </a:prstGeom>
            <a:solidFill>
              <a:srgbClr val="60A2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
            <p:cNvSpPr/>
            <p:nvPr/>
          </p:nvSpPr>
          <p:spPr>
            <a:xfrm>
              <a:off x="1672744" y="603634"/>
              <a:ext cx="4137707" cy="4137707"/>
            </a:xfrm>
            <a:prstGeom prst="blockArc">
              <a:avLst>
                <a:gd fmla="val 9051090" name="adj1"/>
                <a:gd fmla="val 12530622" name="adj2"/>
                <a:gd fmla="val 4524" name="adj3"/>
              </a:avLst>
            </a:prstGeom>
            <a:solidFill>
              <a:srgbClr val="569F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9"/>
            <p:cNvSpPr/>
            <p:nvPr/>
          </p:nvSpPr>
          <p:spPr>
            <a:xfrm>
              <a:off x="1637153" y="542366"/>
              <a:ext cx="4137707" cy="4137707"/>
            </a:xfrm>
            <a:prstGeom prst="blockArc">
              <a:avLst>
                <a:gd fmla="val 5451090" name="adj1"/>
                <a:gd fmla="val 8930622" name="adj2"/>
                <a:gd fmla="val 4524" name="adj3"/>
              </a:avLst>
            </a:prstGeom>
            <a:solidFill>
              <a:srgbClr val="4F99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9"/>
            <p:cNvSpPr/>
            <p:nvPr/>
          </p:nvSpPr>
          <p:spPr>
            <a:xfrm>
              <a:off x="1569279" y="542497"/>
              <a:ext cx="4137707" cy="4137707"/>
            </a:xfrm>
            <a:prstGeom prst="blockArc">
              <a:avLst>
                <a:gd fmla="val 1792637" name="adj1"/>
                <a:gd fmla="val 5335690" name="adj2"/>
                <a:gd fmla="val 4524" name="adj3"/>
              </a:avLst>
            </a:prstGeom>
            <a:solidFill>
              <a:srgbClr val="4993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1605148" y="482487"/>
              <a:ext cx="4137707" cy="4137707"/>
            </a:xfrm>
            <a:prstGeom prst="blockArc">
              <a:avLst>
                <a:gd fmla="val 19938157" name="adj1"/>
                <a:gd fmla="val 1911503" name="adj2"/>
                <a:gd fmla="val 4524" name="adj3"/>
              </a:avLst>
            </a:prstGeom>
            <a:solidFill>
              <a:srgbClr val="438D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9"/>
            <p:cNvSpPr/>
            <p:nvPr/>
          </p:nvSpPr>
          <p:spPr>
            <a:xfrm>
              <a:off x="1673509" y="462658"/>
              <a:ext cx="4137707" cy="4137707"/>
            </a:xfrm>
            <a:prstGeom prst="blockArc">
              <a:avLst>
                <a:gd fmla="val 16078212" name="adj1"/>
                <a:gd fmla="val 19703216" name="adj2"/>
                <a:gd fmla="val 4524" name="adj3"/>
              </a:avLst>
            </a:prstGeom>
            <a:solidFill>
              <a:srgbClr val="3B8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9"/>
            <p:cNvSpPr/>
            <p:nvPr/>
          </p:nvSpPr>
          <p:spPr>
            <a:xfrm>
              <a:off x="2811332" y="1710913"/>
              <a:ext cx="1842247" cy="1856880"/>
            </a:xfrm>
            <a:prstGeom prst="ellipse">
              <a:avLst/>
            </a:prstGeom>
            <a:solidFill>
              <a:schemeClr val="accent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
            <p:cNvSpPr txBox="1"/>
            <p:nvPr/>
          </p:nvSpPr>
          <p:spPr>
            <a:xfrm>
              <a:off x="3081123" y="1982847"/>
              <a:ext cx="1302665" cy="1313012"/>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Thêm mới DVCLT</a:t>
              </a:r>
              <a:endParaRPr b="0" i="0" sz="2800" u="none" cap="none" strike="noStrike">
                <a:solidFill>
                  <a:srgbClr val="FF0000"/>
                </a:solidFill>
                <a:latin typeface="Times New Roman"/>
                <a:ea typeface="Times New Roman"/>
                <a:cs typeface="Times New Roman"/>
                <a:sym typeface="Times New Roman"/>
              </a:endParaRPr>
            </a:p>
          </p:txBody>
        </p:sp>
        <p:sp>
          <p:nvSpPr>
            <p:cNvPr id="555" name="Google Shape;555;p9"/>
            <p:cNvSpPr/>
            <p:nvPr/>
          </p:nvSpPr>
          <p:spPr>
            <a:xfrm>
              <a:off x="3020835" y="708"/>
              <a:ext cx="1299816" cy="1299816"/>
            </a:xfrm>
            <a:prstGeom prst="ellipse">
              <a:avLst/>
            </a:prstGeom>
            <a:solidFill>
              <a:srgbClr val="3B885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
            <p:cNvSpPr txBox="1"/>
            <p:nvPr/>
          </p:nvSpPr>
          <p:spPr>
            <a:xfrm>
              <a:off x="3211189" y="191062"/>
              <a:ext cx="919108" cy="919108"/>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imes New Roman"/>
                  <a:ea typeface="Times New Roman"/>
                  <a:cs typeface="Times New Roman"/>
                  <a:sym typeface="Times New Roman"/>
                </a:rPr>
                <a:t>1. Lựa chọn cơ quan thực hiện</a:t>
              </a:r>
              <a:endParaRPr b="0" i="0" sz="1800" u="none" cap="none" strike="noStrike">
                <a:solidFill>
                  <a:schemeClr val="lt1"/>
                </a:solidFill>
                <a:latin typeface="Times New Roman"/>
                <a:ea typeface="Times New Roman"/>
                <a:cs typeface="Times New Roman"/>
                <a:sym typeface="Times New Roman"/>
              </a:endParaRPr>
            </a:p>
          </p:txBody>
        </p:sp>
        <p:sp>
          <p:nvSpPr>
            <p:cNvPr id="557" name="Google Shape;557;p9"/>
            <p:cNvSpPr/>
            <p:nvPr/>
          </p:nvSpPr>
          <p:spPr>
            <a:xfrm>
              <a:off x="4814457" y="961576"/>
              <a:ext cx="1299816" cy="1299816"/>
            </a:xfrm>
            <a:prstGeom prst="ellipse">
              <a:avLst/>
            </a:prstGeom>
            <a:solidFill>
              <a:srgbClr val="438D6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
            <p:cNvSpPr txBox="1"/>
            <p:nvPr/>
          </p:nvSpPr>
          <p:spPr>
            <a:xfrm>
              <a:off x="5004811" y="1151930"/>
              <a:ext cx="919108" cy="9191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Times New Roman"/>
                  <a:ea typeface="Times New Roman"/>
                  <a:cs typeface="Times New Roman"/>
                  <a:sym typeface="Times New Roman"/>
                </a:rPr>
                <a:t>2. Kê khai</a:t>
              </a:r>
              <a:endParaRPr b="0" i="0" sz="1600" u="none" cap="none" strike="noStrike">
                <a:solidFill>
                  <a:schemeClr val="lt1"/>
                </a:solidFill>
                <a:latin typeface="Times New Roman"/>
                <a:ea typeface="Times New Roman"/>
                <a:cs typeface="Times New Roman"/>
                <a:sym typeface="Times New Roman"/>
              </a:endParaRPr>
            </a:p>
          </p:txBody>
        </p:sp>
        <p:sp>
          <p:nvSpPr>
            <p:cNvPr id="559" name="Google Shape;559;p9"/>
            <p:cNvSpPr/>
            <p:nvPr/>
          </p:nvSpPr>
          <p:spPr>
            <a:xfrm>
              <a:off x="4741542" y="2968720"/>
              <a:ext cx="1299816" cy="1299816"/>
            </a:xfrm>
            <a:prstGeom prst="ellipse">
              <a:avLst/>
            </a:prstGeom>
            <a:solidFill>
              <a:srgbClr val="49937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9"/>
            <p:cNvSpPr txBox="1"/>
            <p:nvPr/>
          </p:nvSpPr>
          <p:spPr>
            <a:xfrm>
              <a:off x="4931896" y="3159074"/>
              <a:ext cx="919108" cy="9191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Times New Roman"/>
                  <a:ea typeface="Times New Roman"/>
                  <a:cs typeface="Times New Roman"/>
                  <a:sym typeface="Times New Roman"/>
                </a:rPr>
                <a:t>3. Xem lại các tờ khai chi tiết</a:t>
              </a:r>
              <a:endParaRPr b="0" i="0" sz="1600" u="none" cap="none" strike="noStrike">
                <a:solidFill>
                  <a:schemeClr val="lt1"/>
                </a:solidFill>
                <a:latin typeface="Times New Roman"/>
                <a:ea typeface="Times New Roman"/>
                <a:cs typeface="Times New Roman"/>
                <a:sym typeface="Times New Roman"/>
              </a:endParaRPr>
            </a:p>
          </p:txBody>
        </p:sp>
        <p:sp>
          <p:nvSpPr>
            <p:cNvPr id="561" name="Google Shape;561;p9"/>
            <p:cNvSpPr/>
            <p:nvPr/>
          </p:nvSpPr>
          <p:spPr>
            <a:xfrm>
              <a:off x="3026049" y="3983149"/>
              <a:ext cx="1299816" cy="1299816"/>
            </a:xfrm>
            <a:prstGeom prst="ellipse">
              <a:avLst/>
            </a:prstGeom>
            <a:solidFill>
              <a:srgbClr val="4F998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
            <p:cNvSpPr txBox="1"/>
            <p:nvPr/>
          </p:nvSpPr>
          <p:spPr>
            <a:xfrm>
              <a:off x="3216403" y="4173503"/>
              <a:ext cx="919108" cy="9191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Times New Roman"/>
                  <a:ea typeface="Times New Roman"/>
                  <a:cs typeface="Times New Roman"/>
                  <a:sym typeface="Times New Roman"/>
                </a:rPr>
                <a:t>4. Đính kèm thành phần hồ sơ</a:t>
              </a:r>
              <a:endParaRPr b="0" i="0" sz="1600" u="none" cap="none" strike="noStrike">
                <a:solidFill>
                  <a:schemeClr val="lt1"/>
                </a:solidFill>
                <a:latin typeface="Times New Roman"/>
                <a:ea typeface="Times New Roman"/>
                <a:cs typeface="Times New Roman"/>
                <a:sym typeface="Times New Roman"/>
              </a:endParaRPr>
            </a:p>
          </p:txBody>
        </p:sp>
        <p:sp>
          <p:nvSpPr>
            <p:cNvPr id="563" name="Google Shape;563;p9"/>
            <p:cNvSpPr/>
            <p:nvPr/>
          </p:nvSpPr>
          <p:spPr>
            <a:xfrm>
              <a:off x="1325703" y="3007475"/>
              <a:ext cx="1299816" cy="1299816"/>
            </a:xfrm>
            <a:prstGeom prst="ellipse">
              <a:avLst/>
            </a:prstGeom>
            <a:solidFill>
              <a:srgbClr val="569F9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9"/>
            <p:cNvSpPr txBox="1"/>
            <p:nvPr/>
          </p:nvSpPr>
          <p:spPr>
            <a:xfrm>
              <a:off x="1516057" y="3197829"/>
              <a:ext cx="919108" cy="9191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Times New Roman"/>
                  <a:ea typeface="Times New Roman"/>
                  <a:cs typeface="Times New Roman"/>
                  <a:sym typeface="Times New Roman"/>
                </a:rPr>
                <a:t>5. Lựa chọn hình thức nhận kết quả</a:t>
              </a:r>
              <a:endParaRPr b="0" i="0" sz="1600" u="none" cap="none" strike="noStrike">
                <a:solidFill>
                  <a:schemeClr val="lt1"/>
                </a:solidFill>
                <a:latin typeface="Times New Roman"/>
                <a:ea typeface="Times New Roman"/>
                <a:cs typeface="Times New Roman"/>
                <a:sym typeface="Times New Roman"/>
              </a:endParaRPr>
            </a:p>
          </p:txBody>
        </p:sp>
        <p:sp>
          <p:nvSpPr>
            <p:cNvPr id="565" name="Google Shape;565;p9"/>
            <p:cNvSpPr/>
            <p:nvPr/>
          </p:nvSpPr>
          <p:spPr>
            <a:xfrm>
              <a:off x="1320488" y="1047094"/>
              <a:ext cx="1299816" cy="1299816"/>
            </a:xfrm>
            <a:prstGeom prst="ellipse">
              <a:avLst/>
            </a:prstGeom>
            <a:solidFill>
              <a:srgbClr val="60A29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9"/>
            <p:cNvSpPr txBox="1"/>
            <p:nvPr/>
          </p:nvSpPr>
          <p:spPr>
            <a:xfrm>
              <a:off x="1510842" y="1237448"/>
              <a:ext cx="919108" cy="9191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None/>
              </a:pPr>
              <a:r>
                <a:rPr b="0" i="0" lang="en-US" sz="1600" u="none" cap="none" strike="noStrike">
                  <a:solidFill>
                    <a:schemeClr val="lt1"/>
                  </a:solidFill>
                  <a:latin typeface="Times New Roman"/>
                  <a:ea typeface="Times New Roman"/>
                  <a:cs typeface="Times New Roman"/>
                  <a:sym typeface="Times New Roman"/>
                </a:rPr>
                <a:t>6. Hoàn thành</a:t>
              </a:r>
              <a:endParaRPr b="0" i="0" sz="1600" u="none" cap="none" strike="noStrike">
                <a:solidFill>
                  <a:schemeClr val="lt1"/>
                </a:solidFill>
                <a:latin typeface="Times New Roman"/>
                <a:ea typeface="Times New Roman"/>
                <a:cs typeface="Times New Roman"/>
                <a:sym typeface="Times New Roman"/>
              </a:endParaRPr>
            </a:p>
          </p:txBody>
        </p:sp>
      </p:grpSp>
      <p:sp>
        <p:nvSpPr>
          <p:cNvPr id="567" name="Google Shape;567;p9"/>
          <p:cNvSpPr/>
          <p:nvPr/>
        </p:nvSpPr>
        <p:spPr>
          <a:xfrm>
            <a:off x="349135" y="640080"/>
            <a:ext cx="780730" cy="148709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68" name="Google Shape;568;p9"/>
          <p:cNvSpPr/>
          <p:nvPr/>
        </p:nvSpPr>
        <p:spPr>
          <a:xfrm>
            <a:off x="382363" y="560676"/>
            <a:ext cx="880483" cy="1271844"/>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69" name="Google Shape;569;p9"/>
          <p:cNvSpPr txBox="1"/>
          <p:nvPr>
            <p:ph idx="1" type="body"/>
          </p:nvPr>
        </p:nvSpPr>
        <p:spPr>
          <a:xfrm>
            <a:off x="1105158" y="390313"/>
            <a:ext cx="10143695" cy="724247"/>
          </a:xfrm>
          <a:prstGeom prst="rect">
            <a:avLst/>
          </a:prstGeom>
          <a:solidFill>
            <a:schemeClr val="accent2"/>
          </a:solid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SzPts val="3000"/>
              <a:buNone/>
            </a:pPr>
            <a:r>
              <a:rPr b="1" lang="en-US" sz="3000">
                <a:solidFill>
                  <a:schemeClr val="lt1"/>
                </a:solidFill>
                <a:latin typeface="Times New Roman"/>
                <a:ea typeface="Times New Roman"/>
                <a:cs typeface="Times New Roman"/>
                <a:sym typeface="Times New Roman"/>
              </a:rPr>
              <a:t>TẠO VÀ NỘP HỒ SƠ DỊCH VỤ CÔNG LIÊN THÔNG</a:t>
            </a:r>
            <a:endParaRPr b="1" sz="3000">
              <a:solidFill>
                <a:schemeClr val="lt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vernment Agency by Slidesgo">
  <a:themeElements>
    <a:clrScheme name="Simple Light">
      <a:dk1>
        <a:srgbClr val="434343"/>
      </a:dk1>
      <a:lt1>
        <a:srgbClr val="FFFFFF"/>
      </a:lt1>
      <a:dk2>
        <a:srgbClr val="E3EDED"/>
      </a:dk2>
      <a:lt2>
        <a:srgbClr val="F6E3D7"/>
      </a:lt2>
      <a:accent1>
        <a:srgbClr val="487D78"/>
      </a:accent1>
      <a:accent2>
        <a:srgbClr val="434343"/>
      </a:accent2>
      <a:accent3>
        <a:srgbClr val="E3EDED"/>
      </a:accent3>
      <a:accent4>
        <a:srgbClr val="F6E3D7"/>
      </a:accent4>
      <a:accent5>
        <a:srgbClr val="FFFFFF"/>
      </a:accent5>
      <a:accent6>
        <a:srgbClr val="487D7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Government Agency by Slidesgo">
  <a:themeElements>
    <a:clrScheme name="Simple Light">
      <a:dk1>
        <a:srgbClr val="434343"/>
      </a:dk1>
      <a:lt1>
        <a:srgbClr val="FFFFFF"/>
      </a:lt1>
      <a:dk2>
        <a:srgbClr val="E3EDED"/>
      </a:dk2>
      <a:lt2>
        <a:srgbClr val="F6E3D7"/>
      </a:lt2>
      <a:accent1>
        <a:srgbClr val="487D78"/>
      </a:accent1>
      <a:accent2>
        <a:srgbClr val="434343"/>
      </a:accent2>
      <a:accent3>
        <a:srgbClr val="E3EDED"/>
      </a:accent3>
      <a:accent4>
        <a:srgbClr val="F6E3D7"/>
      </a:accent4>
      <a:accent5>
        <a:srgbClr val="FFFFFF"/>
      </a:accent5>
      <a:accent6>
        <a:srgbClr val="487D7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ver and End Slide Master">
  <a:themeElements>
    <a:clrScheme name="2019-Business plan">
      <a:dk1>
        <a:srgbClr val="000000"/>
      </a:dk1>
      <a:lt1>
        <a:srgbClr val="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ection Break Slide Master">
  <a:themeElements>
    <a:clrScheme name="ALLPPT-BUSINESS PLAN">
      <a:dk1>
        <a:srgbClr val="000000"/>
      </a:dk1>
      <a:lt1>
        <a:srgbClr val="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s Slide 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Contents Slide 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2018-04-24T17:14:44Z</dcterms:created>
  <dc:creator>Allppt.com;Googleslidesppt.com</dc:creator>
</cp:coreProperties>
</file>